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1.xml><?xml version="1.0" encoding="utf-8"?>
<a:tblStyleLst xmlns:a="http://schemas.openxmlformats.org/drawingml/2006/main" xmlns:r="http://schemas.openxmlformats.org/officeDocument/2006/relationships" def="{90651C3A-4460-11DB-9652-00E08161165F}">
  <a:tblStyle styleId="{937FDAD9-8410-474E-9813-08854D1F8A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tableStyles" Target="tableStyle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Shape 7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Shape 13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Shape 14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Shape 15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Shape 7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Shape 8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Shape 8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Shape 9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Shape 10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Shape 10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Shape 11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Shape 11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Shape 13"/>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9pPr>
          </a:lstStyle>
          <a:p/>
        </p:txBody>
      </p:sp>
      <p:sp>
        <p:nvSpPr>
          <p:cNvPr id="14" name="Shape 14"/>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9pPr>
          </a:lstStyle>
          <a:p/>
        </p:txBody>
      </p:sp>
      <p:sp>
        <p:nvSpPr>
          <p:cNvPr id="15" name="Shape 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cxnSp>
        <p:nvCxnSpPr>
          <p:cNvPr id="58" name="Shape 58"/>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9" name="Shape 5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0" name="Shape 60"/>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Lato"/>
              <a:buNone/>
              <a:defRPr b="0" i="0" sz="1800" u="none" cap="none" strike="noStrike">
                <a:solidFill>
                  <a:schemeClr val="dk2"/>
                </a:solidFill>
                <a:latin typeface="Lato"/>
                <a:ea typeface="Lato"/>
                <a:cs typeface="Lato"/>
                <a:sym typeface="Lato"/>
              </a:defRPr>
            </a:lvl1pPr>
          </a:lstStyle>
          <a:p/>
        </p:txBody>
      </p:sp>
      <p:sp>
        <p:nvSpPr>
          <p:cNvPr id="61" name="Shape 6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2" name="Shape 62"/>
        <p:cNvGrpSpPr/>
        <p:nvPr/>
      </p:nvGrpSpPr>
      <p:grpSpPr>
        <a:xfrm>
          <a:off x="0" y="0"/>
          <a:ext cx="0" cy="0"/>
          <a:chOff x="0" y="0"/>
          <a:chExt cx="0" cy="0"/>
        </a:xfrm>
      </p:grpSpPr>
      <p:cxnSp>
        <p:nvCxnSpPr>
          <p:cNvPr id="63" name="Shape 6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Shape 64"/>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5" name="Shape 65"/>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9600"/>
              <a:buFont typeface="Lato"/>
              <a:buNone/>
              <a:defRPr b="1" i="0" sz="9600" u="none" cap="none" strike="noStrike">
                <a:solidFill>
                  <a:schemeClr val="dk1"/>
                </a:solidFill>
                <a:latin typeface="Lato"/>
                <a:ea typeface="Lato"/>
                <a:cs typeface="Lato"/>
                <a:sym typeface="Lato"/>
              </a:defRPr>
            </a:lvl1pPr>
            <a:lvl2pPr lvl="1" marR="0" rtl="0" algn="ctr">
              <a:lnSpc>
                <a:spcPct val="100000"/>
              </a:lnSpc>
              <a:spcBef>
                <a:spcPts val="0"/>
              </a:spcBef>
              <a:spcAft>
                <a:spcPts val="0"/>
              </a:spcAft>
              <a:buClr>
                <a:schemeClr val="dk1"/>
              </a:buClr>
              <a:buSzPts val="9600"/>
              <a:buFont typeface="Lato"/>
              <a:buNone/>
              <a:defRPr b="1" i="0" sz="9600" u="none" cap="none" strike="noStrike">
                <a:solidFill>
                  <a:schemeClr val="dk1"/>
                </a:solidFill>
                <a:latin typeface="Lato"/>
                <a:ea typeface="Lato"/>
                <a:cs typeface="Lato"/>
                <a:sym typeface="Lato"/>
              </a:defRPr>
            </a:lvl2pPr>
            <a:lvl3pPr lvl="2" marR="0" rtl="0" algn="ctr">
              <a:lnSpc>
                <a:spcPct val="100000"/>
              </a:lnSpc>
              <a:spcBef>
                <a:spcPts val="0"/>
              </a:spcBef>
              <a:spcAft>
                <a:spcPts val="0"/>
              </a:spcAft>
              <a:buClr>
                <a:schemeClr val="dk1"/>
              </a:buClr>
              <a:buSzPts val="9600"/>
              <a:buFont typeface="Lato"/>
              <a:buNone/>
              <a:defRPr b="1" i="0" sz="9600" u="none" cap="none" strike="noStrike">
                <a:solidFill>
                  <a:schemeClr val="dk1"/>
                </a:solidFill>
                <a:latin typeface="Lato"/>
                <a:ea typeface="Lato"/>
                <a:cs typeface="Lato"/>
                <a:sym typeface="Lato"/>
              </a:defRPr>
            </a:lvl3pPr>
            <a:lvl4pPr lvl="3" marR="0" rtl="0" algn="ctr">
              <a:lnSpc>
                <a:spcPct val="100000"/>
              </a:lnSpc>
              <a:spcBef>
                <a:spcPts val="0"/>
              </a:spcBef>
              <a:spcAft>
                <a:spcPts val="0"/>
              </a:spcAft>
              <a:buClr>
                <a:schemeClr val="dk1"/>
              </a:buClr>
              <a:buSzPts val="9600"/>
              <a:buFont typeface="Lato"/>
              <a:buNone/>
              <a:defRPr b="1" i="0" sz="9600" u="none" cap="none" strike="noStrike">
                <a:solidFill>
                  <a:schemeClr val="dk1"/>
                </a:solidFill>
                <a:latin typeface="Lato"/>
                <a:ea typeface="Lato"/>
                <a:cs typeface="Lato"/>
                <a:sym typeface="Lato"/>
              </a:defRPr>
            </a:lvl4pPr>
            <a:lvl5pPr lvl="4" marR="0" rtl="0" algn="ctr">
              <a:lnSpc>
                <a:spcPct val="100000"/>
              </a:lnSpc>
              <a:spcBef>
                <a:spcPts val="0"/>
              </a:spcBef>
              <a:spcAft>
                <a:spcPts val="0"/>
              </a:spcAft>
              <a:buClr>
                <a:schemeClr val="dk1"/>
              </a:buClr>
              <a:buSzPts val="9600"/>
              <a:buFont typeface="Lato"/>
              <a:buNone/>
              <a:defRPr b="1" i="0" sz="9600" u="none" cap="none" strike="noStrike">
                <a:solidFill>
                  <a:schemeClr val="dk1"/>
                </a:solidFill>
                <a:latin typeface="Lato"/>
                <a:ea typeface="Lato"/>
                <a:cs typeface="Lato"/>
                <a:sym typeface="Lato"/>
              </a:defRPr>
            </a:lvl5pPr>
            <a:lvl6pPr lvl="5" marR="0" rtl="0" algn="ctr">
              <a:lnSpc>
                <a:spcPct val="100000"/>
              </a:lnSpc>
              <a:spcBef>
                <a:spcPts val="0"/>
              </a:spcBef>
              <a:spcAft>
                <a:spcPts val="0"/>
              </a:spcAft>
              <a:buClr>
                <a:schemeClr val="dk1"/>
              </a:buClr>
              <a:buSzPts val="9600"/>
              <a:buFont typeface="Lato"/>
              <a:buNone/>
              <a:defRPr b="1" i="0" sz="9600" u="none" cap="none" strike="noStrike">
                <a:solidFill>
                  <a:schemeClr val="dk1"/>
                </a:solidFill>
                <a:latin typeface="Lato"/>
                <a:ea typeface="Lato"/>
                <a:cs typeface="Lato"/>
                <a:sym typeface="Lato"/>
              </a:defRPr>
            </a:lvl6pPr>
            <a:lvl7pPr lvl="6" marR="0" rtl="0" algn="ctr">
              <a:lnSpc>
                <a:spcPct val="100000"/>
              </a:lnSpc>
              <a:spcBef>
                <a:spcPts val="0"/>
              </a:spcBef>
              <a:spcAft>
                <a:spcPts val="0"/>
              </a:spcAft>
              <a:buClr>
                <a:schemeClr val="dk1"/>
              </a:buClr>
              <a:buSzPts val="9600"/>
              <a:buFont typeface="Lato"/>
              <a:buNone/>
              <a:defRPr b="1" i="0" sz="9600" u="none" cap="none" strike="noStrike">
                <a:solidFill>
                  <a:schemeClr val="dk1"/>
                </a:solidFill>
                <a:latin typeface="Lato"/>
                <a:ea typeface="Lato"/>
                <a:cs typeface="Lato"/>
                <a:sym typeface="Lato"/>
              </a:defRPr>
            </a:lvl7pPr>
            <a:lvl8pPr lvl="7" marR="0" rtl="0" algn="ctr">
              <a:lnSpc>
                <a:spcPct val="100000"/>
              </a:lnSpc>
              <a:spcBef>
                <a:spcPts val="0"/>
              </a:spcBef>
              <a:spcAft>
                <a:spcPts val="0"/>
              </a:spcAft>
              <a:buClr>
                <a:schemeClr val="dk1"/>
              </a:buClr>
              <a:buSzPts val="9600"/>
              <a:buFont typeface="Lato"/>
              <a:buNone/>
              <a:defRPr b="1" i="0" sz="9600" u="none" cap="none" strike="noStrike">
                <a:solidFill>
                  <a:schemeClr val="dk1"/>
                </a:solidFill>
                <a:latin typeface="Lato"/>
                <a:ea typeface="Lato"/>
                <a:cs typeface="Lato"/>
                <a:sym typeface="Lato"/>
              </a:defRPr>
            </a:lvl8pPr>
            <a:lvl9pPr lvl="8" marR="0" rtl="0" algn="ctr">
              <a:lnSpc>
                <a:spcPct val="100000"/>
              </a:lnSpc>
              <a:spcBef>
                <a:spcPts val="0"/>
              </a:spcBef>
              <a:spcAft>
                <a:spcPts val="0"/>
              </a:spcAft>
              <a:buClr>
                <a:schemeClr val="dk1"/>
              </a:buClr>
              <a:buSzPts val="9600"/>
              <a:buFont typeface="Lato"/>
              <a:buNone/>
              <a:defRPr b="1" i="0" sz="9600" u="none" cap="none" strike="noStrike">
                <a:solidFill>
                  <a:schemeClr val="dk1"/>
                </a:solidFill>
                <a:latin typeface="Lato"/>
                <a:ea typeface="Lato"/>
                <a:cs typeface="Lato"/>
                <a:sym typeface="Lato"/>
              </a:defRPr>
            </a:lvl9pPr>
          </a:lstStyle>
          <a:p>
            <a:r>
              <a:t>xx%</a:t>
            </a:r>
          </a:p>
        </p:txBody>
      </p:sp>
      <p:sp>
        <p:nvSpPr>
          <p:cNvPr id="66" name="Shape 66"/>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ctr">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ctr">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ctr">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ctr">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ctr">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ctr">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ctr">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ctr">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67" name="Shape 6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16" name="Shape 16"/>
        <p:cNvGrpSpPr/>
        <p:nvPr/>
      </p:nvGrpSpPr>
      <p:grpSpPr>
        <a:xfrm>
          <a:off x="0" y="0"/>
          <a:ext cx="0" cy="0"/>
          <a:chOff x="0" y="0"/>
          <a:chExt cx="0" cy="0"/>
        </a:xfrm>
      </p:grpSpPr>
      <p:cxnSp>
        <p:nvCxnSpPr>
          <p:cNvPr id="17" name="Shape 17"/>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8" name="Shape 18"/>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9pPr>
          </a:lstStyle>
          <a:p/>
        </p:txBody>
      </p:sp>
      <p:sp>
        <p:nvSpPr>
          <p:cNvPr id="19" name="Shape 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 name="Shape 20"/>
        <p:cNvGrpSpPr/>
        <p:nvPr/>
      </p:nvGrpSpPr>
      <p:grpSpPr>
        <a:xfrm>
          <a:off x="0" y="0"/>
          <a:ext cx="0" cy="0"/>
          <a:chOff x="0" y="0"/>
          <a:chExt cx="0" cy="0"/>
        </a:xfrm>
      </p:grpSpPr>
      <p:sp>
        <p:nvSpPr>
          <p:cNvPr id="21" name="Shape 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2" name="Shape 22"/>
        <p:cNvGrpSpPr/>
        <p:nvPr/>
      </p:nvGrpSpPr>
      <p:grpSpPr>
        <a:xfrm>
          <a:off x="0" y="0"/>
          <a:ext cx="0" cy="0"/>
          <a:chOff x="0" y="0"/>
          <a:chExt cx="0" cy="0"/>
        </a:xfrm>
      </p:grpSpPr>
      <p:sp>
        <p:nvSpPr>
          <p:cNvPr id="23" name="Shape 23"/>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 name="Shape 2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5" name="Shape 25"/>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3600"/>
              <a:buFont typeface="Raleway"/>
              <a:buNone/>
              <a:defRPr b="1" i="0" sz="3600" u="none" cap="none" strike="noStrike">
                <a:solidFill>
                  <a:schemeClr val="dk1"/>
                </a:solidFill>
                <a:latin typeface="Raleway"/>
                <a:ea typeface="Raleway"/>
                <a:cs typeface="Raleway"/>
                <a:sym typeface="Raleway"/>
              </a:defRPr>
            </a:lvl1pPr>
            <a:lvl2pPr lvl="1" marR="0" rtl="0" algn="ctr">
              <a:lnSpc>
                <a:spcPct val="100000"/>
              </a:lnSpc>
              <a:spcBef>
                <a:spcPts val="0"/>
              </a:spcBef>
              <a:spcAft>
                <a:spcPts val="0"/>
              </a:spcAft>
              <a:buClr>
                <a:schemeClr val="dk1"/>
              </a:buClr>
              <a:buSzPts val="3600"/>
              <a:buFont typeface="Raleway"/>
              <a:buNone/>
              <a:defRPr b="1" i="0" sz="3600" u="none" cap="none" strike="noStrike">
                <a:solidFill>
                  <a:schemeClr val="dk1"/>
                </a:solidFill>
                <a:latin typeface="Raleway"/>
                <a:ea typeface="Raleway"/>
                <a:cs typeface="Raleway"/>
                <a:sym typeface="Raleway"/>
              </a:defRPr>
            </a:lvl2pPr>
            <a:lvl3pPr lvl="2" marR="0" rtl="0" algn="ctr">
              <a:lnSpc>
                <a:spcPct val="100000"/>
              </a:lnSpc>
              <a:spcBef>
                <a:spcPts val="0"/>
              </a:spcBef>
              <a:spcAft>
                <a:spcPts val="0"/>
              </a:spcAft>
              <a:buClr>
                <a:schemeClr val="dk1"/>
              </a:buClr>
              <a:buSzPts val="3600"/>
              <a:buFont typeface="Raleway"/>
              <a:buNone/>
              <a:defRPr b="1" i="0" sz="3600" u="none" cap="none" strike="noStrike">
                <a:solidFill>
                  <a:schemeClr val="dk1"/>
                </a:solidFill>
                <a:latin typeface="Raleway"/>
                <a:ea typeface="Raleway"/>
                <a:cs typeface="Raleway"/>
                <a:sym typeface="Raleway"/>
              </a:defRPr>
            </a:lvl3pPr>
            <a:lvl4pPr lvl="3" marR="0" rtl="0" algn="ctr">
              <a:lnSpc>
                <a:spcPct val="100000"/>
              </a:lnSpc>
              <a:spcBef>
                <a:spcPts val="0"/>
              </a:spcBef>
              <a:spcAft>
                <a:spcPts val="0"/>
              </a:spcAft>
              <a:buClr>
                <a:schemeClr val="dk1"/>
              </a:buClr>
              <a:buSzPts val="3600"/>
              <a:buFont typeface="Raleway"/>
              <a:buNone/>
              <a:defRPr b="1" i="0" sz="3600" u="none" cap="none" strike="noStrike">
                <a:solidFill>
                  <a:schemeClr val="dk1"/>
                </a:solidFill>
                <a:latin typeface="Raleway"/>
                <a:ea typeface="Raleway"/>
                <a:cs typeface="Raleway"/>
                <a:sym typeface="Raleway"/>
              </a:defRPr>
            </a:lvl4pPr>
            <a:lvl5pPr lvl="4" marR="0" rtl="0" algn="ctr">
              <a:lnSpc>
                <a:spcPct val="100000"/>
              </a:lnSpc>
              <a:spcBef>
                <a:spcPts val="0"/>
              </a:spcBef>
              <a:spcAft>
                <a:spcPts val="0"/>
              </a:spcAft>
              <a:buClr>
                <a:schemeClr val="dk1"/>
              </a:buClr>
              <a:buSzPts val="3600"/>
              <a:buFont typeface="Raleway"/>
              <a:buNone/>
              <a:defRPr b="1" i="0" sz="3600" u="none" cap="none" strike="noStrike">
                <a:solidFill>
                  <a:schemeClr val="dk1"/>
                </a:solidFill>
                <a:latin typeface="Raleway"/>
                <a:ea typeface="Raleway"/>
                <a:cs typeface="Raleway"/>
                <a:sym typeface="Raleway"/>
              </a:defRPr>
            </a:lvl5pPr>
            <a:lvl6pPr lvl="5" marR="0" rtl="0" algn="ctr">
              <a:lnSpc>
                <a:spcPct val="100000"/>
              </a:lnSpc>
              <a:spcBef>
                <a:spcPts val="0"/>
              </a:spcBef>
              <a:spcAft>
                <a:spcPts val="0"/>
              </a:spcAft>
              <a:buClr>
                <a:schemeClr val="dk1"/>
              </a:buClr>
              <a:buSzPts val="3600"/>
              <a:buFont typeface="Raleway"/>
              <a:buNone/>
              <a:defRPr b="1" i="0" sz="3600" u="none" cap="none" strike="noStrike">
                <a:solidFill>
                  <a:schemeClr val="dk1"/>
                </a:solidFill>
                <a:latin typeface="Raleway"/>
                <a:ea typeface="Raleway"/>
                <a:cs typeface="Raleway"/>
                <a:sym typeface="Raleway"/>
              </a:defRPr>
            </a:lvl6pPr>
            <a:lvl7pPr lvl="6" marR="0" rtl="0" algn="ctr">
              <a:lnSpc>
                <a:spcPct val="100000"/>
              </a:lnSpc>
              <a:spcBef>
                <a:spcPts val="0"/>
              </a:spcBef>
              <a:spcAft>
                <a:spcPts val="0"/>
              </a:spcAft>
              <a:buClr>
                <a:schemeClr val="dk1"/>
              </a:buClr>
              <a:buSzPts val="3600"/>
              <a:buFont typeface="Raleway"/>
              <a:buNone/>
              <a:defRPr b="1" i="0" sz="3600" u="none" cap="none" strike="noStrike">
                <a:solidFill>
                  <a:schemeClr val="dk1"/>
                </a:solidFill>
                <a:latin typeface="Raleway"/>
                <a:ea typeface="Raleway"/>
                <a:cs typeface="Raleway"/>
                <a:sym typeface="Raleway"/>
              </a:defRPr>
            </a:lvl7pPr>
            <a:lvl8pPr lvl="7" marR="0" rtl="0" algn="ctr">
              <a:lnSpc>
                <a:spcPct val="100000"/>
              </a:lnSpc>
              <a:spcBef>
                <a:spcPts val="0"/>
              </a:spcBef>
              <a:spcAft>
                <a:spcPts val="0"/>
              </a:spcAft>
              <a:buClr>
                <a:schemeClr val="dk1"/>
              </a:buClr>
              <a:buSzPts val="3600"/>
              <a:buFont typeface="Raleway"/>
              <a:buNone/>
              <a:defRPr b="1" i="0" sz="3600" u="none" cap="none" strike="noStrike">
                <a:solidFill>
                  <a:schemeClr val="dk1"/>
                </a:solidFill>
                <a:latin typeface="Raleway"/>
                <a:ea typeface="Raleway"/>
                <a:cs typeface="Raleway"/>
                <a:sym typeface="Raleway"/>
              </a:defRPr>
            </a:lvl8pPr>
            <a:lvl9pPr lvl="8" marR="0" rtl="0" algn="ctr">
              <a:lnSpc>
                <a:spcPct val="100000"/>
              </a:lnSpc>
              <a:spcBef>
                <a:spcPts val="0"/>
              </a:spcBef>
              <a:spcAft>
                <a:spcPts val="0"/>
              </a:spcAft>
              <a:buClr>
                <a:schemeClr val="dk1"/>
              </a:buClr>
              <a:buSzPts val="3600"/>
              <a:buFont typeface="Raleway"/>
              <a:buNone/>
              <a:defRPr b="1" i="0" sz="3600" u="none" cap="none" strike="noStrike">
                <a:solidFill>
                  <a:schemeClr val="dk1"/>
                </a:solidFill>
                <a:latin typeface="Raleway"/>
                <a:ea typeface="Raleway"/>
                <a:cs typeface="Raleway"/>
                <a:sym typeface="Raleway"/>
              </a:defRPr>
            </a:lvl9pPr>
          </a:lstStyle>
          <a:p/>
        </p:txBody>
      </p:sp>
      <p:sp>
        <p:nvSpPr>
          <p:cNvPr id="26" name="Shape 26"/>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Lato"/>
              <a:buNone/>
              <a:defRPr b="0" i="0" sz="2100" u="none" cap="none" strike="noStrike">
                <a:solidFill>
                  <a:schemeClr val="dk2"/>
                </a:solidFill>
                <a:latin typeface="Lato"/>
                <a:ea typeface="Lato"/>
                <a:cs typeface="Lato"/>
                <a:sym typeface="Lato"/>
              </a:defRPr>
            </a:lvl1pPr>
            <a:lvl2pPr lvl="1" marR="0" rtl="0" algn="ctr">
              <a:lnSpc>
                <a:spcPct val="100000"/>
              </a:lnSpc>
              <a:spcBef>
                <a:spcPts val="0"/>
              </a:spcBef>
              <a:spcAft>
                <a:spcPts val="0"/>
              </a:spcAft>
              <a:buClr>
                <a:schemeClr val="dk2"/>
              </a:buClr>
              <a:buSzPts val="2100"/>
              <a:buFont typeface="Lato"/>
              <a:buNone/>
              <a:defRPr b="0" i="0" sz="2100" u="none" cap="none" strike="noStrike">
                <a:solidFill>
                  <a:schemeClr val="dk2"/>
                </a:solidFill>
                <a:latin typeface="Lato"/>
                <a:ea typeface="Lato"/>
                <a:cs typeface="Lato"/>
                <a:sym typeface="Lato"/>
              </a:defRPr>
            </a:lvl2pPr>
            <a:lvl3pPr lvl="2" marR="0" rtl="0" algn="ctr">
              <a:lnSpc>
                <a:spcPct val="100000"/>
              </a:lnSpc>
              <a:spcBef>
                <a:spcPts val="0"/>
              </a:spcBef>
              <a:spcAft>
                <a:spcPts val="0"/>
              </a:spcAft>
              <a:buClr>
                <a:schemeClr val="dk2"/>
              </a:buClr>
              <a:buSzPts val="2100"/>
              <a:buFont typeface="Lato"/>
              <a:buNone/>
              <a:defRPr b="0" i="0" sz="2100" u="none" cap="none" strike="noStrike">
                <a:solidFill>
                  <a:schemeClr val="dk2"/>
                </a:solidFill>
                <a:latin typeface="Lato"/>
                <a:ea typeface="Lato"/>
                <a:cs typeface="Lato"/>
                <a:sym typeface="Lato"/>
              </a:defRPr>
            </a:lvl3pPr>
            <a:lvl4pPr lvl="3" marR="0" rtl="0" algn="ctr">
              <a:lnSpc>
                <a:spcPct val="100000"/>
              </a:lnSpc>
              <a:spcBef>
                <a:spcPts val="0"/>
              </a:spcBef>
              <a:spcAft>
                <a:spcPts val="0"/>
              </a:spcAft>
              <a:buClr>
                <a:schemeClr val="dk2"/>
              </a:buClr>
              <a:buSzPts val="2100"/>
              <a:buFont typeface="Lato"/>
              <a:buNone/>
              <a:defRPr b="0" i="0" sz="2100" u="none" cap="none" strike="noStrike">
                <a:solidFill>
                  <a:schemeClr val="dk2"/>
                </a:solidFill>
                <a:latin typeface="Lato"/>
                <a:ea typeface="Lato"/>
                <a:cs typeface="Lato"/>
                <a:sym typeface="Lato"/>
              </a:defRPr>
            </a:lvl4pPr>
            <a:lvl5pPr lvl="4" marR="0" rtl="0" algn="ctr">
              <a:lnSpc>
                <a:spcPct val="100000"/>
              </a:lnSpc>
              <a:spcBef>
                <a:spcPts val="0"/>
              </a:spcBef>
              <a:spcAft>
                <a:spcPts val="0"/>
              </a:spcAft>
              <a:buClr>
                <a:schemeClr val="dk2"/>
              </a:buClr>
              <a:buSzPts val="2100"/>
              <a:buFont typeface="Lato"/>
              <a:buNone/>
              <a:defRPr b="0" i="0" sz="2100" u="none" cap="none" strike="noStrike">
                <a:solidFill>
                  <a:schemeClr val="dk2"/>
                </a:solidFill>
                <a:latin typeface="Lato"/>
                <a:ea typeface="Lato"/>
                <a:cs typeface="Lato"/>
                <a:sym typeface="Lato"/>
              </a:defRPr>
            </a:lvl5pPr>
            <a:lvl6pPr lvl="5" marR="0" rtl="0" algn="ctr">
              <a:lnSpc>
                <a:spcPct val="100000"/>
              </a:lnSpc>
              <a:spcBef>
                <a:spcPts val="0"/>
              </a:spcBef>
              <a:spcAft>
                <a:spcPts val="0"/>
              </a:spcAft>
              <a:buClr>
                <a:schemeClr val="dk2"/>
              </a:buClr>
              <a:buSzPts val="2100"/>
              <a:buFont typeface="Lato"/>
              <a:buNone/>
              <a:defRPr b="0" i="0" sz="2100" u="none" cap="none" strike="noStrike">
                <a:solidFill>
                  <a:schemeClr val="dk2"/>
                </a:solidFill>
                <a:latin typeface="Lato"/>
                <a:ea typeface="Lato"/>
                <a:cs typeface="Lato"/>
                <a:sym typeface="Lato"/>
              </a:defRPr>
            </a:lvl6pPr>
            <a:lvl7pPr lvl="6" marR="0" rtl="0" algn="ctr">
              <a:lnSpc>
                <a:spcPct val="100000"/>
              </a:lnSpc>
              <a:spcBef>
                <a:spcPts val="0"/>
              </a:spcBef>
              <a:spcAft>
                <a:spcPts val="0"/>
              </a:spcAft>
              <a:buClr>
                <a:schemeClr val="dk2"/>
              </a:buClr>
              <a:buSzPts val="2100"/>
              <a:buFont typeface="Lato"/>
              <a:buNone/>
              <a:defRPr b="0" i="0" sz="2100" u="none" cap="none" strike="noStrike">
                <a:solidFill>
                  <a:schemeClr val="dk2"/>
                </a:solidFill>
                <a:latin typeface="Lato"/>
                <a:ea typeface="Lato"/>
                <a:cs typeface="Lato"/>
                <a:sym typeface="Lato"/>
              </a:defRPr>
            </a:lvl7pPr>
            <a:lvl8pPr lvl="7" marR="0" rtl="0" algn="ctr">
              <a:lnSpc>
                <a:spcPct val="100000"/>
              </a:lnSpc>
              <a:spcBef>
                <a:spcPts val="0"/>
              </a:spcBef>
              <a:spcAft>
                <a:spcPts val="0"/>
              </a:spcAft>
              <a:buClr>
                <a:schemeClr val="dk2"/>
              </a:buClr>
              <a:buSzPts val="2100"/>
              <a:buFont typeface="Lato"/>
              <a:buNone/>
              <a:defRPr b="0" i="0" sz="2100" u="none" cap="none" strike="noStrike">
                <a:solidFill>
                  <a:schemeClr val="dk2"/>
                </a:solidFill>
                <a:latin typeface="Lato"/>
                <a:ea typeface="Lato"/>
                <a:cs typeface="Lato"/>
                <a:sym typeface="Lato"/>
              </a:defRPr>
            </a:lvl8pPr>
            <a:lvl9pPr lvl="8" marR="0" rtl="0" algn="ctr">
              <a:lnSpc>
                <a:spcPct val="100000"/>
              </a:lnSpc>
              <a:spcBef>
                <a:spcPts val="0"/>
              </a:spcBef>
              <a:spcAft>
                <a:spcPts val="0"/>
              </a:spcAft>
              <a:buClr>
                <a:schemeClr val="dk2"/>
              </a:buClr>
              <a:buSzPts val="2100"/>
              <a:buFont typeface="Lato"/>
              <a:buNone/>
              <a:defRPr b="0" i="0" sz="2100" u="none" cap="none" strike="noStrike">
                <a:solidFill>
                  <a:schemeClr val="dk2"/>
                </a:solidFill>
                <a:latin typeface="Lato"/>
                <a:ea typeface="Lato"/>
                <a:cs typeface="Lato"/>
                <a:sym typeface="Lato"/>
              </a:defRPr>
            </a:lvl9pPr>
          </a:lstStyle>
          <a:p/>
        </p:txBody>
      </p:sp>
      <p:sp>
        <p:nvSpPr>
          <p:cNvPr id="27" name="Shape 2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lt1"/>
              </a:buClr>
              <a:buSzPts val="1800"/>
              <a:buFont typeface="Lato"/>
              <a:buChar char="●"/>
              <a:defRPr b="0" i="0" sz="1800" u="none" cap="none" strike="noStrike">
                <a:solidFill>
                  <a:schemeClr val="lt1"/>
                </a:solidFill>
                <a:latin typeface="Lato"/>
                <a:ea typeface="Lato"/>
                <a:cs typeface="Lato"/>
                <a:sym typeface="Lato"/>
              </a:defRPr>
            </a:lvl1pPr>
            <a:lvl2pPr indent="-317500" lvl="1" marL="9144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2pPr>
            <a:lvl3pPr indent="-317500" lvl="2" marL="13716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3pPr>
            <a:lvl4pPr indent="-317500" lvl="3" marL="18288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4pPr>
            <a:lvl5pPr indent="-317500" lvl="4" marL="22860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5pPr>
            <a:lvl6pPr indent="-317500" lvl="5" marL="27432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6pPr>
            <a:lvl7pPr indent="-317500" lvl="6" marL="32004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7pPr>
            <a:lvl8pPr indent="-317500" lvl="7" marL="36576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8pPr>
            <a:lvl9pPr indent="-317500" lvl="8" marL="4114800" marR="0" rtl="0" algn="l">
              <a:lnSpc>
                <a:spcPct val="115000"/>
              </a:lnSpc>
              <a:spcBef>
                <a:spcPts val="1600"/>
              </a:spcBef>
              <a:spcAft>
                <a:spcPts val="1600"/>
              </a:spcAft>
              <a:buClr>
                <a:schemeClr val="lt1"/>
              </a:buClr>
              <a:buSzPts val="1400"/>
              <a:buFont typeface="Lato"/>
              <a:buChar char="■"/>
              <a:defRPr b="0" i="0" sz="1400" u="none" cap="none" strike="noStrike">
                <a:solidFill>
                  <a:schemeClr val="lt1"/>
                </a:solidFill>
                <a:latin typeface="Lato"/>
                <a:ea typeface="Lato"/>
                <a:cs typeface="Lato"/>
                <a:sym typeface="Lato"/>
              </a:defRPr>
            </a:lvl9pPr>
          </a:lstStyle>
          <a:p/>
        </p:txBody>
      </p:sp>
      <p:sp>
        <p:nvSpPr>
          <p:cNvPr id="28" name="Shape 2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9" name="Shape 29"/>
        <p:cNvGrpSpPr/>
        <p:nvPr/>
      </p:nvGrpSpPr>
      <p:grpSpPr>
        <a:xfrm>
          <a:off x="0" y="0"/>
          <a:ext cx="0" cy="0"/>
          <a:chOff x="0" y="0"/>
          <a:chExt cx="0" cy="0"/>
        </a:xfrm>
      </p:grpSpPr>
      <p:cxnSp>
        <p:nvCxnSpPr>
          <p:cNvPr id="30" name="Shape 30"/>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31" name="Shape 31"/>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32" name="Shape 32"/>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1pPr>
            <a:lvl2pPr lvl="1" marR="0" rtl="0" algn="ctr">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2pPr>
            <a:lvl3pPr lvl="2" marR="0" rtl="0" algn="ctr">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3pPr>
            <a:lvl4pPr lvl="3" marR="0" rtl="0" algn="ctr">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4pPr>
            <a:lvl5pPr lvl="4" marR="0" rtl="0" algn="ctr">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5pPr>
            <a:lvl6pPr lvl="5" marR="0" rtl="0" algn="ctr">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6pPr>
            <a:lvl7pPr lvl="6" marR="0" rtl="0" algn="ctr">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7pPr>
            <a:lvl8pPr lvl="7" marR="0" rtl="0" algn="ctr">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8pPr>
            <a:lvl9pPr lvl="8" marR="0" rtl="0" algn="ctr">
              <a:lnSpc>
                <a:spcPct val="100000"/>
              </a:lnSpc>
              <a:spcBef>
                <a:spcPts val="0"/>
              </a:spcBef>
              <a:spcAft>
                <a:spcPts val="0"/>
              </a:spcAft>
              <a:buClr>
                <a:schemeClr val="lt1"/>
              </a:buClr>
              <a:buSzPts val="4800"/>
              <a:buFont typeface="Raleway"/>
              <a:buNone/>
              <a:defRPr b="1" i="0" sz="4800" u="none" cap="none" strike="noStrike">
                <a:solidFill>
                  <a:schemeClr val="lt1"/>
                </a:solidFill>
                <a:latin typeface="Raleway"/>
                <a:ea typeface="Raleway"/>
                <a:cs typeface="Raleway"/>
                <a:sym typeface="Raleway"/>
              </a:defRPr>
            </a:lvl9pPr>
          </a:lstStyle>
          <a:p/>
        </p:txBody>
      </p:sp>
      <p:sp>
        <p:nvSpPr>
          <p:cNvPr id="33" name="Shape 3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4" name="Shape 34"/>
        <p:cNvGrpSpPr/>
        <p:nvPr/>
      </p:nvGrpSpPr>
      <p:grpSpPr>
        <a:xfrm>
          <a:off x="0" y="0"/>
          <a:ext cx="0" cy="0"/>
          <a:chOff x="0" y="0"/>
          <a:chExt cx="0" cy="0"/>
        </a:xfrm>
      </p:grpSpPr>
      <p:cxnSp>
        <p:nvCxnSpPr>
          <p:cNvPr id="35" name="Shape 3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6" name="Shape 3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7" name="Shape 3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8" name="Shape 38"/>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39" name="Shape 39"/>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40" name="Shape 4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1" name="Shape 41"/>
        <p:cNvGrpSpPr/>
        <p:nvPr/>
      </p:nvGrpSpPr>
      <p:grpSpPr>
        <a:xfrm>
          <a:off x="0" y="0"/>
          <a:ext cx="0" cy="0"/>
          <a:chOff x="0" y="0"/>
          <a:chExt cx="0" cy="0"/>
        </a:xfrm>
      </p:grpSpPr>
      <p:cxnSp>
        <p:nvCxnSpPr>
          <p:cNvPr id="42" name="Shape 4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3" name="Shape 43"/>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4" name="Shape 4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5" name="Shape 4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46" name="Shape 46"/>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1pPr>
            <a:lvl2pPr indent="-304800" lvl="1" marL="9144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2pPr>
            <a:lvl3pPr indent="-304800" lvl="2" marL="13716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3pPr>
            <a:lvl4pPr indent="-304800" lvl="3" marL="18288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4pPr>
            <a:lvl5pPr indent="-304800" lvl="4" marL="22860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5pPr>
            <a:lvl6pPr indent="-304800" lvl="5" marL="27432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6pPr>
            <a:lvl7pPr indent="-304800" lvl="6" marL="32004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7pPr>
            <a:lvl8pPr indent="-304800" lvl="7" marL="36576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8pPr>
            <a:lvl9pPr indent="-304800" lvl="8" marL="4114800" marR="0" rtl="0" algn="l">
              <a:lnSpc>
                <a:spcPct val="115000"/>
              </a:lnSpc>
              <a:spcBef>
                <a:spcPts val="1600"/>
              </a:spcBef>
              <a:spcAft>
                <a:spcPts val="1600"/>
              </a:spcAft>
              <a:buClr>
                <a:schemeClr val="dk2"/>
              </a:buClr>
              <a:buSzPts val="1200"/>
              <a:buFont typeface="Lato"/>
              <a:buChar char="■"/>
              <a:defRPr b="0" i="0" sz="1200" u="none" cap="none" strike="noStrike">
                <a:solidFill>
                  <a:schemeClr val="dk2"/>
                </a:solidFill>
                <a:latin typeface="Lato"/>
                <a:ea typeface="Lato"/>
                <a:cs typeface="Lato"/>
                <a:sym typeface="Lato"/>
              </a:defRPr>
            </a:lvl9pPr>
          </a:lstStyle>
          <a:p/>
        </p:txBody>
      </p:sp>
      <p:sp>
        <p:nvSpPr>
          <p:cNvPr id="47" name="Shape 47"/>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1pPr>
            <a:lvl2pPr indent="-304800" lvl="1" marL="9144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2pPr>
            <a:lvl3pPr indent="-304800" lvl="2" marL="13716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3pPr>
            <a:lvl4pPr indent="-304800" lvl="3" marL="18288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4pPr>
            <a:lvl5pPr indent="-304800" lvl="4" marL="22860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5pPr>
            <a:lvl6pPr indent="-304800" lvl="5" marL="27432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6pPr>
            <a:lvl7pPr indent="-304800" lvl="6" marL="32004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7pPr>
            <a:lvl8pPr indent="-304800" lvl="7" marL="36576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8pPr>
            <a:lvl9pPr indent="-304800" lvl="8" marL="4114800" marR="0" rtl="0" algn="l">
              <a:lnSpc>
                <a:spcPct val="115000"/>
              </a:lnSpc>
              <a:spcBef>
                <a:spcPts val="1600"/>
              </a:spcBef>
              <a:spcAft>
                <a:spcPts val="1600"/>
              </a:spcAft>
              <a:buClr>
                <a:schemeClr val="dk2"/>
              </a:buClr>
              <a:buSzPts val="1200"/>
              <a:buFont typeface="Lato"/>
              <a:buChar char="■"/>
              <a:defRPr b="0" i="0" sz="1200" u="none" cap="none" strike="noStrike">
                <a:solidFill>
                  <a:schemeClr val="dk2"/>
                </a:solidFill>
                <a:latin typeface="Lato"/>
                <a:ea typeface="Lato"/>
                <a:cs typeface="Lato"/>
                <a:sym typeface="Lato"/>
              </a:defRPr>
            </a:lvl9pPr>
          </a:lstStyle>
          <a:p/>
        </p:txBody>
      </p:sp>
      <p:sp>
        <p:nvSpPr>
          <p:cNvPr id="48" name="Shape 4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Shape 50"/>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51" name="Shape 5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2" name="Shape 52"/>
        <p:cNvGrpSpPr/>
        <p:nvPr/>
      </p:nvGrpSpPr>
      <p:grpSpPr>
        <a:xfrm>
          <a:off x="0" y="0"/>
          <a:ext cx="0" cy="0"/>
          <a:chOff x="0" y="0"/>
          <a:chExt cx="0" cy="0"/>
        </a:xfrm>
      </p:grpSpPr>
      <p:cxnSp>
        <p:nvCxnSpPr>
          <p:cNvPr id="53" name="Shape 5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4" name="Shape 54"/>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400"/>
              <a:buFont typeface="Raleway"/>
              <a:buNone/>
              <a:defRPr b="1" i="0" sz="2400" u="none" cap="none" strike="noStrike">
                <a:solidFill>
                  <a:schemeClr val="dk2"/>
                </a:solidFill>
                <a:latin typeface="Raleway"/>
                <a:ea typeface="Raleway"/>
                <a:cs typeface="Raleway"/>
                <a:sym typeface="Raleway"/>
              </a:defRPr>
            </a:lvl9pPr>
          </a:lstStyle>
          <a:p/>
        </p:txBody>
      </p:sp>
      <p:sp>
        <p:nvSpPr>
          <p:cNvPr id="55" name="Shape 55"/>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1pPr>
            <a:lvl2pPr indent="-304800" lvl="1" marL="9144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2pPr>
            <a:lvl3pPr indent="-304800" lvl="2" marL="13716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3pPr>
            <a:lvl4pPr indent="-304800" lvl="3" marL="18288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4pPr>
            <a:lvl5pPr indent="-304800" lvl="4" marL="22860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5pPr>
            <a:lvl6pPr indent="-304800" lvl="5" marL="27432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6pPr>
            <a:lvl7pPr indent="-304800" lvl="6" marL="32004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7pPr>
            <a:lvl8pPr indent="-304800" lvl="7" marL="3657600" marR="0" rtl="0" algn="l">
              <a:lnSpc>
                <a:spcPct val="115000"/>
              </a:lnSpc>
              <a:spcBef>
                <a:spcPts val="160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8pPr>
            <a:lvl9pPr indent="-304800" lvl="8" marL="4114800" marR="0" rtl="0" algn="l">
              <a:lnSpc>
                <a:spcPct val="115000"/>
              </a:lnSpc>
              <a:spcBef>
                <a:spcPts val="1600"/>
              </a:spcBef>
              <a:spcAft>
                <a:spcPts val="1600"/>
              </a:spcAft>
              <a:buClr>
                <a:schemeClr val="dk2"/>
              </a:buClr>
              <a:buSzPts val="1200"/>
              <a:buFont typeface="Lato"/>
              <a:buChar char="■"/>
              <a:defRPr b="0" i="0" sz="1200" u="none" cap="none" strike="noStrike">
                <a:solidFill>
                  <a:schemeClr val="dk2"/>
                </a:solidFill>
                <a:latin typeface="Lato"/>
                <a:ea typeface="Lato"/>
                <a:cs typeface="Lato"/>
                <a:sym typeface="Lato"/>
              </a:defRPr>
            </a:lvl9pPr>
          </a:lstStyle>
          <a:p/>
        </p:txBody>
      </p:sp>
      <p:sp>
        <p:nvSpPr>
          <p:cNvPr id="56" name="Shape 5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800"/>
              <a:buFont typeface="Raleway"/>
              <a:buNone/>
            </a:pPr>
            <a:r>
              <a:rPr b="1" i="0" lang="en" sz="4800" u="none" cap="none" strike="noStrike">
                <a:solidFill>
                  <a:schemeClr val="lt1"/>
                </a:solidFill>
                <a:latin typeface="Raleway"/>
                <a:ea typeface="Raleway"/>
                <a:cs typeface="Raleway"/>
                <a:sym typeface="Raleway"/>
              </a:rPr>
              <a:t>Hindi-OCR</a:t>
            </a:r>
            <a:endParaRPr b="1" i="0" sz="4800" u="none" cap="none" strike="noStrike">
              <a:solidFill>
                <a:schemeClr val="lt1"/>
              </a:solidFill>
              <a:latin typeface="Raleway"/>
              <a:ea typeface="Raleway"/>
              <a:cs typeface="Raleway"/>
              <a:sym typeface="Raleway"/>
            </a:endParaRPr>
          </a:p>
        </p:txBody>
      </p:sp>
      <p:sp>
        <p:nvSpPr>
          <p:cNvPr id="73" name="Shape 73"/>
          <p:cNvSpPr txBox="1"/>
          <p:nvPr>
            <p:ph idx="1" type="subTitle"/>
          </p:nvPr>
        </p:nvSpPr>
        <p:spPr>
          <a:xfrm>
            <a:off x="2553125" y="3129875"/>
            <a:ext cx="6064800" cy="1241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800"/>
              <a:buFont typeface="Lato"/>
              <a:buNone/>
            </a:pPr>
            <a:r>
              <a:rPr b="0" i="0" lang="en" sz="2400" u="none" cap="none" strike="noStrike">
                <a:solidFill>
                  <a:schemeClr val="lt1"/>
                </a:solidFill>
                <a:latin typeface="Lato"/>
                <a:ea typeface="Lato"/>
                <a:cs typeface="Lato"/>
                <a:sym typeface="Lato"/>
              </a:rPr>
              <a:t>Project Report By-</a:t>
            </a:r>
            <a:endParaRPr b="0" i="0" sz="2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chemeClr val="lt1"/>
              </a:buClr>
              <a:buSzPts val="1800"/>
              <a:buFont typeface="Lato"/>
              <a:buNone/>
            </a:pPr>
            <a:r>
              <a:rPr b="0" i="0" lang="en" sz="2400" u="none" cap="none" strike="noStrike">
                <a:solidFill>
                  <a:schemeClr val="lt1"/>
                </a:solidFill>
                <a:latin typeface="Lato"/>
                <a:ea typeface="Lato"/>
                <a:cs typeface="Lato"/>
                <a:sym typeface="Lato"/>
              </a:rPr>
              <a:t>Piyush Singh(1601CS30)</a:t>
            </a:r>
            <a:endParaRPr b="0" i="0" sz="2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chemeClr val="lt1"/>
              </a:buClr>
              <a:buSzPts val="1800"/>
              <a:buFont typeface="Lato"/>
              <a:buNone/>
            </a:pPr>
            <a:r>
              <a:rPr b="0" i="0" lang="en" sz="2400" u="none" cap="none" strike="noStrike">
                <a:solidFill>
                  <a:schemeClr val="lt1"/>
                </a:solidFill>
                <a:latin typeface="Lato"/>
                <a:ea typeface="Lato"/>
                <a:cs typeface="Lato"/>
                <a:sym typeface="Lato"/>
              </a:rPr>
              <a:t>Abhishek Nautiyal(1601</a:t>
            </a:r>
            <a:r>
              <a:rPr lang="en" sz="2400"/>
              <a:t>CS</a:t>
            </a:r>
            <a:r>
              <a:rPr b="0" i="0" lang="en" sz="2400" u="none" cap="none" strike="noStrike">
                <a:solidFill>
                  <a:schemeClr val="lt1"/>
                </a:solidFill>
                <a:latin typeface="Lato"/>
                <a:ea typeface="Lato"/>
                <a:cs typeface="Lato"/>
                <a:sym typeface="Lato"/>
              </a:rPr>
              <a:t>02)</a:t>
            </a:r>
            <a:endParaRPr b="0" i="0" sz="2400" u="none" cap="none" strike="noStrike">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283099" y="712150"/>
            <a:ext cx="8573100" cy="383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sz="3000">
                <a:solidFill>
                  <a:srgbClr val="FF9900"/>
                </a:solidFill>
              </a:rPr>
              <a:t>How SVM works ?</a:t>
            </a:r>
            <a:endParaRPr i="1" sz="3000">
              <a:solidFill>
                <a:srgbClr val="FF9900"/>
              </a:solidFill>
            </a:endParaRPr>
          </a:p>
          <a:p>
            <a:pPr indent="0" lvl="0" marL="0">
              <a:spcBef>
                <a:spcPts val="0"/>
              </a:spcBef>
              <a:spcAft>
                <a:spcPts val="0"/>
              </a:spcAft>
              <a:buClr>
                <a:schemeClr val="dk2"/>
              </a:buClr>
              <a:buSzPts val="1100"/>
              <a:buFont typeface="Arial"/>
              <a:buNone/>
            </a:pPr>
            <a:r>
              <a:rPr lang="en" sz="1800">
                <a:solidFill>
                  <a:srgbClr val="FFFFFF"/>
                </a:solidFill>
              </a:rPr>
              <a:t>SVM are a set of supervised learning methods used for classification, regression and outliers detection. In SVM, each data item will be plot as a point in n-dimensional space (n = number of feature) with the value of each feature being value of a particular coordinate. The classification is done by finding the hyperplane that differentiate the two classes.</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Clr>
                <a:schemeClr val="dk2"/>
              </a:buClr>
              <a:buSzPts val="1100"/>
              <a:buFont typeface="Arial"/>
              <a:buNone/>
            </a:pPr>
            <a:r>
              <a:rPr lang="en" sz="1800">
                <a:solidFill>
                  <a:srgbClr val="FFFFFF"/>
                </a:solidFill>
              </a:rPr>
              <a:t>The advantage of SVM classifier over other classifiers can be explained as follows. An Indian language OCR system generally has large number of classes and high dimensional feature vectors. Variability of characters is also very high at each occurrence. SVMs are well suited for such problems since they have excellent generalization capability. They always result in a global solution of the problem.</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5291100" y="613072"/>
            <a:ext cx="3656100" cy="4383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9900"/>
                </a:solidFill>
              </a:rPr>
              <a:t>FIGURE:</a:t>
            </a:r>
            <a:endParaRPr sz="1800">
              <a:solidFill>
                <a:srgbClr val="FF9900"/>
              </a:solidFill>
            </a:endParaRPr>
          </a:p>
          <a:p>
            <a:pPr indent="0" lvl="0" marL="0">
              <a:spcBef>
                <a:spcPts val="0"/>
              </a:spcBef>
              <a:spcAft>
                <a:spcPts val="0"/>
              </a:spcAft>
              <a:buClr>
                <a:schemeClr val="dk2"/>
              </a:buClr>
              <a:buSzPts val="1100"/>
              <a:buFont typeface="Arial"/>
              <a:buNone/>
            </a:pPr>
            <a:r>
              <a:rPr lang="en" sz="1800"/>
              <a:t> Separation hyperplanes. H1 does not separate the two classes; H2 separates but with a very tiny margin between the classes and H3 separates the two classes with much better</a:t>
            </a:r>
            <a:endParaRPr sz="1800"/>
          </a:p>
          <a:p>
            <a:pPr indent="0" lvl="0" marL="0">
              <a:spcBef>
                <a:spcPts val="0"/>
              </a:spcBef>
              <a:spcAft>
                <a:spcPts val="0"/>
              </a:spcAft>
              <a:buClr>
                <a:schemeClr val="dk2"/>
              </a:buClr>
              <a:buSzPts val="1100"/>
              <a:buFont typeface="Arial"/>
              <a:buNone/>
            </a:pPr>
            <a:r>
              <a:rPr lang="en" sz="1800"/>
              <a:t>margin than H2.</a:t>
            </a:r>
            <a:endParaRPr sz="1800"/>
          </a:p>
          <a:p>
            <a:pPr indent="0" lvl="0" marL="0">
              <a:spcBef>
                <a:spcPts val="0"/>
              </a:spcBef>
              <a:spcAft>
                <a:spcPts val="0"/>
              </a:spcAft>
              <a:buNone/>
            </a:pPr>
            <a:r>
              <a:t/>
            </a:r>
            <a:endParaRPr sz="1800"/>
          </a:p>
        </p:txBody>
      </p:sp>
      <p:pic>
        <p:nvPicPr>
          <p:cNvPr id="130" name="Shape 130"/>
          <p:cNvPicPr preferRelativeResize="0"/>
          <p:nvPr/>
        </p:nvPicPr>
        <p:blipFill>
          <a:blip r:embed="rId3">
            <a:alphaModFix/>
          </a:blip>
          <a:stretch>
            <a:fillRect/>
          </a:stretch>
        </p:blipFill>
        <p:spPr>
          <a:xfrm>
            <a:off x="283100" y="687525"/>
            <a:ext cx="4878825" cy="385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474550" y="625975"/>
            <a:ext cx="8296800" cy="929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Results</a:t>
            </a:r>
            <a:endParaRPr/>
          </a:p>
        </p:txBody>
      </p:sp>
      <p:graphicFrame>
        <p:nvGraphicFramePr>
          <p:cNvPr id="136" name="Shape 136"/>
          <p:cNvGraphicFramePr/>
          <p:nvPr/>
        </p:nvGraphicFramePr>
        <p:xfrm>
          <a:off x="602925" y="1619250"/>
          <a:ext cx="3000000" cy="3000000"/>
        </p:xfrm>
        <a:graphic>
          <a:graphicData uri="http://schemas.openxmlformats.org/drawingml/2006/table">
            <a:tbl>
              <a:tblPr>
                <a:noFill/>
                <a:tableStyleId>{937FDAD9-8410-474E-9813-08854D1F8AA1}</a:tableStyleId>
              </a:tblPr>
              <a:tblGrid>
                <a:gridCol w="2182000"/>
                <a:gridCol w="5823375"/>
              </a:tblGrid>
              <a:tr h="490100">
                <a:tc>
                  <a:txBody>
                    <a:bodyPr>
                      <a:noAutofit/>
                    </a:bodyPr>
                    <a:lstStyle/>
                    <a:p>
                      <a:pPr indent="0" lvl="0" marL="0">
                        <a:spcBef>
                          <a:spcPts val="0"/>
                        </a:spcBef>
                        <a:spcAft>
                          <a:spcPts val="0"/>
                        </a:spcAft>
                        <a:buNone/>
                      </a:pPr>
                      <a:r>
                        <a:rPr b="1" lang="en">
                          <a:solidFill>
                            <a:srgbClr val="FFFFFF"/>
                          </a:solidFill>
                          <a:latin typeface="Raleway"/>
                          <a:ea typeface="Raleway"/>
                          <a:cs typeface="Raleway"/>
                          <a:sym typeface="Raleway"/>
                        </a:rPr>
                        <a:t>No. of Features</a:t>
                      </a:r>
                      <a:endParaRPr b="1">
                        <a:solidFill>
                          <a:srgbClr val="FFFFFF"/>
                        </a:solidFill>
                        <a:latin typeface="Raleway"/>
                        <a:ea typeface="Raleway"/>
                        <a:cs typeface="Raleway"/>
                        <a:sym typeface="Raleway"/>
                      </a:endParaRPr>
                    </a:p>
                  </a:txBody>
                  <a:tcPr marT="91425" marB="91425" marR="91425" marL="91425"/>
                </a:tc>
                <a:tc>
                  <a:txBody>
                    <a:bodyPr>
                      <a:noAutofit/>
                    </a:bodyPr>
                    <a:lstStyle/>
                    <a:p>
                      <a:pPr indent="0" lvl="0" marL="0">
                        <a:spcBef>
                          <a:spcPts val="0"/>
                        </a:spcBef>
                        <a:spcAft>
                          <a:spcPts val="0"/>
                        </a:spcAft>
                        <a:buNone/>
                      </a:pPr>
                      <a:r>
                        <a:rPr b="1" lang="en">
                          <a:solidFill>
                            <a:srgbClr val="FFFFFF"/>
                          </a:solidFill>
                          <a:latin typeface="Raleway"/>
                          <a:ea typeface="Raleway"/>
                          <a:cs typeface="Raleway"/>
                          <a:sym typeface="Raleway"/>
                        </a:rPr>
                        <a:t>784 (corresponding to each pixel of a 28x28 images in the dataset)</a:t>
                      </a:r>
                      <a:endParaRPr b="1">
                        <a:solidFill>
                          <a:srgbClr val="FFFFFF"/>
                        </a:solidFill>
                        <a:latin typeface="Raleway"/>
                        <a:ea typeface="Raleway"/>
                        <a:cs typeface="Raleway"/>
                        <a:sym typeface="Raleway"/>
                      </a:endParaRPr>
                    </a:p>
                  </a:txBody>
                  <a:tcPr marT="91425" marB="91425" marR="91425" marL="91425"/>
                </a:tc>
              </a:tr>
              <a:tr h="474925">
                <a:tc>
                  <a:txBody>
                    <a:bodyPr>
                      <a:noAutofit/>
                    </a:bodyPr>
                    <a:lstStyle/>
                    <a:p>
                      <a:pPr indent="0" lvl="0" marL="0">
                        <a:spcBef>
                          <a:spcPts val="0"/>
                        </a:spcBef>
                        <a:spcAft>
                          <a:spcPts val="0"/>
                        </a:spcAft>
                        <a:buNone/>
                      </a:pPr>
                      <a:r>
                        <a:rPr b="1" lang="en">
                          <a:solidFill>
                            <a:srgbClr val="FFFFFF"/>
                          </a:solidFill>
                          <a:latin typeface="Raleway"/>
                          <a:ea typeface="Raleway"/>
                          <a:cs typeface="Raleway"/>
                          <a:sym typeface="Raleway"/>
                        </a:rPr>
                        <a:t>No. of classes(labels) </a:t>
                      </a:r>
                      <a:endParaRPr b="1">
                        <a:solidFill>
                          <a:srgbClr val="FFFFFF"/>
                        </a:solidFill>
                        <a:latin typeface="Raleway"/>
                        <a:ea typeface="Raleway"/>
                        <a:cs typeface="Raleway"/>
                        <a:sym typeface="Raleway"/>
                      </a:endParaRPr>
                    </a:p>
                  </a:txBody>
                  <a:tcPr marT="91425" marB="91425" marR="91425" marL="91425"/>
                </a:tc>
                <a:tc>
                  <a:txBody>
                    <a:bodyPr>
                      <a:noAutofit/>
                    </a:bodyPr>
                    <a:lstStyle/>
                    <a:p>
                      <a:pPr indent="0" lvl="0" marL="0">
                        <a:spcBef>
                          <a:spcPts val="0"/>
                        </a:spcBef>
                        <a:spcAft>
                          <a:spcPts val="0"/>
                        </a:spcAft>
                        <a:buNone/>
                      </a:pPr>
                      <a:r>
                        <a:rPr b="1" lang="en">
                          <a:solidFill>
                            <a:srgbClr val="FFFFFF"/>
                          </a:solidFill>
                          <a:latin typeface="Raleway"/>
                          <a:ea typeface="Raleway"/>
                          <a:cs typeface="Raleway"/>
                          <a:sym typeface="Raleway"/>
                        </a:rPr>
                        <a:t>77</a:t>
                      </a:r>
                      <a:endParaRPr b="1">
                        <a:solidFill>
                          <a:srgbClr val="FFFFFF"/>
                        </a:solidFill>
                        <a:latin typeface="Raleway"/>
                        <a:ea typeface="Raleway"/>
                        <a:cs typeface="Raleway"/>
                        <a:sym typeface="Raleway"/>
                      </a:endParaRPr>
                    </a:p>
                  </a:txBody>
                  <a:tcPr marT="91425" marB="91425" marR="91425" marL="91425"/>
                </a:tc>
              </a:tr>
              <a:tr h="474925">
                <a:tc>
                  <a:txBody>
                    <a:bodyPr>
                      <a:noAutofit/>
                    </a:bodyPr>
                    <a:lstStyle/>
                    <a:p>
                      <a:pPr indent="0" lvl="0" marL="0">
                        <a:spcBef>
                          <a:spcPts val="0"/>
                        </a:spcBef>
                        <a:spcAft>
                          <a:spcPts val="0"/>
                        </a:spcAft>
                        <a:buNone/>
                      </a:pPr>
                      <a:r>
                        <a:rPr b="1" lang="en">
                          <a:solidFill>
                            <a:srgbClr val="FFFFFF"/>
                          </a:solidFill>
                          <a:latin typeface="Raleway"/>
                          <a:ea typeface="Raleway"/>
                          <a:cs typeface="Raleway"/>
                          <a:sym typeface="Raleway"/>
                        </a:rPr>
                        <a:t>Size of Training Dataset</a:t>
                      </a:r>
                      <a:endParaRPr b="1">
                        <a:solidFill>
                          <a:srgbClr val="FFFFFF"/>
                        </a:solidFill>
                        <a:latin typeface="Raleway"/>
                        <a:ea typeface="Raleway"/>
                        <a:cs typeface="Raleway"/>
                        <a:sym typeface="Raleway"/>
                      </a:endParaRPr>
                    </a:p>
                  </a:txBody>
                  <a:tcPr marT="91425" marB="91425" marR="91425" marL="91425"/>
                </a:tc>
                <a:tc>
                  <a:txBody>
                    <a:bodyPr>
                      <a:noAutofit/>
                    </a:bodyPr>
                    <a:lstStyle/>
                    <a:p>
                      <a:pPr indent="0" lvl="0" marL="0">
                        <a:spcBef>
                          <a:spcPts val="0"/>
                        </a:spcBef>
                        <a:spcAft>
                          <a:spcPts val="0"/>
                        </a:spcAft>
                        <a:buNone/>
                      </a:pPr>
                      <a:r>
                        <a:rPr b="1" lang="en">
                          <a:solidFill>
                            <a:srgbClr val="FFFFFF"/>
                          </a:solidFill>
                          <a:latin typeface="Raleway"/>
                          <a:ea typeface="Raleway"/>
                          <a:cs typeface="Raleway"/>
                          <a:sym typeface="Raleway"/>
                        </a:rPr>
                        <a:t>30,000</a:t>
                      </a:r>
                      <a:endParaRPr b="1">
                        <a:solidFill>
                          <a:srgbClr val="FFFFFF"/>
                        </a:solidFill>
                        <a:latin typeface="Raleway"/>
                        <a:ea typeface="Raleway"/>
                        <a:cs typeface="Raleway"/>
                        <a:sym typeface="Raleway"/>
                      </a:endParaRPr>
                    </a:p>
                  </a:txBody>
                  <a:tcPr marT="91425" marB="91425" marR="91425" marL="91425"/>
                </a:tc>
              </a:tr>
              <a:tr h="474925">
                <a:tc>
                  <a:txBody>
                    <a:bodyPr>
                      <a:noAutofit/>
                    </a:bodyPr>
                    <a:lstStyle/>
                    <a:p>
                      <a:pPr indent="0" lvl="0" marL="0" rtl="0">
                        <a:spcBef>
                          <a:spcPts val="0"/>
                        </a:spcBef>
                        <a:spcAft>
                          <a:spcPts val="0"/>
                        </a:spcAft>
                        <a:buNone/>
                      </a:pPr>
                      <a:r>
                        <a:rPr b="1" lang="en">
                          <a:solidFill>
                            <a:srgbClr val="FFFFFF"/>
                          </a:solidFill>
                          <a:latin typeface="Raleway"/>
                          <a:ea typeface="Raleway"/>
                          <a:cs typeface="Raleway"/>
                          <a:sym typeface="Raleway"/>
                        </a:rPr>
                        <a:t>SIze of Testing Dataset</a:t>
                      </a:r>
                      <a:endParaRPr b="1">
                        <a:solidFill>
                          <a:srgbClr val="FFFFFF"/>
                        </a:solidFill>
                        <a:latin typeface="Raleway"/>
                        <a:ea typeface="Raleway"/>
                        <a:cs typeface="Raleway"/>
                        <a:sym typeface="Raleway"/>
                      </a:endParaRPr>
                    </a:p>
                  </a:txBody>
                  <a:tcPr marT="91425" marB="91425" marR="91425" marL="91425"/>
                </a:tc>
                <a:tc>
                  <a:txBody>
                    <a:bodyPr>
                      <a:noAutofit/>
                    </a:bodyPr>
                    <a:lstStyle/>
                    <a:p>
                      <a:pPr indent="0" lvl="0" marL="0" rtl="0">
                        <a:spcBef>
                          <a:spcPts val="0"/>
                        </a:spcBef>
                        <a:spcAft>
                          <a:spcPts val="0"/>
                        </a:spcAft>
                        <a:buNone/>
                      </a:pPr>
                      <a:r>
                        <a:rPr b="1" lang="en">
                          <a:solidFill>
                            <a:srgbClr val="FFFFFF"/>
                          </a:solidFill>
                          <a:latin typeface="Raleway"/>
                          <a:ea typeface="Raleway"/>
                          <a:cs typeface="Raleway"/>
                          <a:sym typeface="Raleway"/>
                        </a:rPr>
                        <a:t>25% of Training Dataset</a:t>
                      </a:r>
                      <a:endParaRPr b="1">
                        <a:solidFill>
                          <a:srgbClr val="FFFFFF"/>
                        </a:solidFill>
                        <a:latin typeface="Raleway"/>
                        <a:ea typeface="Raleway"/>
                        <a:cs typeface="Raleway"/>
                        <a:sym typeface="Raleway"/>
                      </a:endParaRPr>
                    </a:p>
                  </a:txBody>
                  <a:tcPr marT="91425" marB="91425" marR="91425" marL="91425"/>
                </a:tc>
              </a:tr>
              <a:tr h="474925">
                <a:tc>
                  <a:txBody>
                    <a:bodyPr>
                      <a:noAutofit/>
                    </a:bodyPr>
                    <a:lstStyle/>
                    <a:p>
                      <a:pPr indent="0" lvl="0" marL="0">
                        <a:spcBef>
                          <a:spcPts val="0"/>
                        </a:spcBef>
                        <a:spcAft>
                          <a:spcPts val="0"/>
                        </a:spcAft>
                        <a:buNone/>
                      </a:pPr>
                      <a:r>
                        <a:rPr b="1" lang="en">
                          <a:solidFill>
                            <a:srgbClr val="FFFFFF"/>
                          </a:solidFill>
                          <a:latin typeface="Raleway"/>
                          <a:ea typeface="Raleway"/>
                          <a:cs typeface="Raleway"/>
                          <a:sym typeface="Raleway"/>
                        </a:rPr>
                        <a:t>Accuracy</a:t>
                      </a:r>
                      <a:endParaRPr b="1">
                        <a:solidFill>
                          <a:srgbClr val="FFFFFF"/>
                        </a:solidFill>
                        <a:latin typeface="Raleway"/>
                        <a:ea typeface="Raleway"/>
                        <a:cs typeface="Raleway"/>
                        <a:sym typeface="Raleway"/>
                      </a:endParaRPr>
                    </a:p>
                  </a:txBody>
                  <a:tcPr marT="91425" marB="91425" marR="91425" marL="91425"/>
                </a:tc>
                <a:tc>
                  <a:txBody>
                    <a:bodyPr>
                      <a:noAutofit/>
                    </a:bodyPr>
                    <a:lstStyle/>
                    <a:p>
                      <a:pPr indent="0" lvl="0" marL="0">
                        <a:spcBef>
                          <a:spcPts val="0"/>
                        </a:spcBef>
                        <a:spcAft>
                          <a:spcPts val="0"/>
                        </a:spcAft>
                        <a:buNone/>
                      </a:pPr>
                      <a:r>
                        <a:rPr b="1" lang="en">
                          <a:solidFill>
                            <a:srgbClr val="FFFFFF"/>
                          </a:solidFill>
                          <a:latin typeface="Raleway"/>
                          <a:ea typeface="Raleway"/>
                          <a:cs typeface="Raleway"/>
                          <a:sym typeface="Raleway"/>
                        </a:rPr>
                        <a:t>64% (Using SVM Classifier)</a:t>
                      </a:r>
                      <a:endParaRPr b="1">
                        <a:solidFill>
                          <a:srgbClr val="FFFFFF"/>
                        </a:solidFill>
                        <a:latin typeface="Raleway"/>
                        <a:ea typeface="Raleway"/>
                        <a:cs typeface="Raleway"/>
                        <a:sym typeface="Raleway"/>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0" name="Shape 140"/>
        <p:cNvGrpSpPr/>
        <p:nvPr/>
      </p:nvGrpSpPr>
      <p:grpSpPr>
        <a:xfrm>
          <a:off x="0" y="0"/>
          <a:ext cx="0" cy="0"/>
          <a:chOff x="0" y="0"/>
          <a:chExt cx="0" cy="0"/>
        </a:xfrm>
      </p:grpSpPr>
      <p:pic>
        <p:nvPicPr>
          <p:cNvPr descr="Piece of duct tape sticking a note to the slide" id="141" name="Shape 141"/>
          <p:cNvPicPr preferRelativeResize="0"/>
          <p:nvPr/>
        </p:nvPicPr>
        <p:blipFill rotWithShape="1">
          <a:blip r:embed="rId3">
            <a:alphaModFix/>
          </a:blip>
          <a:srcRect b="10011" l="9243" r="2118" t="5926"/>
          <a:stretch/>
        </p:blipFill>
        <p:spPr>
          <a:xfrm rot="154830">
            <a:off x="2784990" y="136917"/>
            <a:ext cx="3113542" cy="736065"/>
          </a:xfrm>
          <a:prstGeom prst="rect">
            <a:avLst/>
          </a:prstGeom>
          <a:noFill/>
          <a:ln>
            <a:noFill/>
          </a:ln>
        </p:spPr>
      </p:pic>
      <p:sp>
        <p:nvSpPr>
          <p:cNvPr id="142" name="Shape 142"/>
          <p:cNvSpPr txBox="1"/>
          <p:nvPr/>
        </p:nvSpPr>
        <p:spPr>
          <a:xfrm>
            <a:off x="2855550" y="1597"/>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Raleway"/>
                <a:ea typeface="Raleway"/>
                <a:cs typeface="Raleway"/>
                <a:sym typeface="Raleway"/>
              </a:rPr>
              <a:t>  Examples</a:t>
            </a:r>
            <a:endParaRPr b="1" i="0" sz="3000" u="none" cap="none" strike="noStrike">
              <a:solidFill>
                <a:srgbClr val="000000"/>
              </a:solidFill>
              <a:latin typeface="Raleway"/>
              <a:ea typeface="Raleway"/>
              <a:cs typeface="Raleway"/>
              <a:sym typeface="Raleway"/>
            </a:endParaRPr>
          </a:p>
        </p:txBody>
      </p:sp>
      <p:pic>
        <p:nvPicPr>
          <p:cNvPr id="143" name="Shape 143"/>
          <p:cNvPicPr preferRelativeResize="0"/>
          <p:nvPr/>
        </p:nvPicPr>
        <p:blipFill rotWithShape="1">
          <a:blip r:embed="rId4">
            <a:alphaModFix/>
          </a:blip>
          <a:srcRect b="-5431" l="-171491" r="102999" t="-5420"/>
          <a:stretch/>
        </p:blipFill>
        <p:spPr>
          <a:xfrm>
            <a:off x="-3015700" y="1251250"/>
            <a:ext cx="7587701" cy="3124200"/>
          </a:xfrm>
          <a:prstGeom prst="rect">
            <a:avLst/>
          </a:prstGeom>
          <a:noFill/>
          <a:ln>
            <a:noFill/>
          </a:ln>
        </p:spPr>
      </p:pic>
      <p:pic>
        <p:nvPicPr>
          <p:cNvPr id="144" name="Shape 144"/>
          <p:cNvPicPr preferRelativeResize="0"/>
          <p:nvPr/>
        </p:nvPicPr>
        <p:blipFill rotWithShape="1">
          <a:blip r:embed="rId5">
            <a:alphaModFix/>
          </a:blip>
          <a:srcRect b="0" l="18260" r="0" t="10039"/>
          <a:stretch/>
        </p:blipFill>
        <p:spPr>
          <a:xfrm>
            <a:off x="441275" y="1251250"/>
            <a:ext cx="8298225" cy="3762025"/>
          </a:xfrm>
          <a:prstGeom prst="rect">
            <a:avLst/>
          </a:prstGeom>
          <a:noFill/>
          <a:ln>
            <a:noFill/>
          </a:ln>
        </p:spPr>
      </p:pic>
      <p:sp>
        <p:nvSpPr>
          <p:cNvPr id="145" name="Shape 145"/>
          <p:cNvSpPr txBox="1"/>
          <p:nvPr/>
        </p:nvSpPr>
        <p:spPr>
          <a:xfrm>
            <a:off x="661900" y="1887625"/>
            <a:ext cx="1311600" cy="41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INPUT IMAGE</a:t>
            </a:r>
            <a:endParaRPr b="1" i="0" sz="1800" u="none" cap="none" strike="noStrike">
              <a:solidFill>
                <a:srgbClr val="000000"/>
              </a:solidFill>
              <a:latin typeface="Arial"/>
              <a:ea typeface="Arial"/>
              <a:cs typeface="Arial"/>
              <a:sym typeface="Arial"/>
            </a:endParaRPr>
          </a:p>
        </p:txBody>
      </p:sp>
      <p:sp>
        <p:nvSpPr>
          <p:cNvPr id="146" name="Shape 146"/>
          <p:cNvSpPr txBox="1"/>
          <p:nvPr/>
        </p:nvSpPr>
        <p:spPr>
          <a:xfrm>
            <a:off x="441275" y="3530125"/>
            <a:ext cx="1238100" cy="63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OUTPUT</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TEXT</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b="0" l="19549" r="0" t="8759"/>
          <a:stretch/>
        </p:blipFill>
        <p:spPr>
          <a:xfrm>
            <a:off x="551575" y="502550"/>
            <a:ext cx="8219400" cy="4143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Shape 156"/>
          <p:cNvPicPr preferRelativeResize="0"/>
          <p:nvPr/>
        </p:nvPicPr>
        <p:blipFill rotWithShape="1">
          <a:blip r:embed="rId3">
            <a:alphaModFix/>
          </a:blip>
          <a:srcRect b="29985" l="25812" r="-5021" t="25232"/>
          <a:stretch/>
        </p:blipFill>
        <p:spPr>
          <a:xfrm>
            <a:off x="600600" y="625125"/>
            <a:ext cx="8158124" cy="3799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261750" y="159350"/>
            <a:ext cx="8620500" cy="101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800"/>
              <a:buFont typeface="Raleway"/>
              <a:buNone/>
            </a:pPr>
            <a:r>
              <a:rPr b="1" i="0" lang="en" sz="4800" u="none" cap="none" strike="noStrike">
                <a:solidFill>
                  <a:schemeClr val="lt1"/>
                </a:solidFill>
                <a:latin typeface="Raleway"/>
                <a:ea typeface="Raleway"/>
                <a:cs typeface="Raleway"/>
                <a:sym typeface="Raleway"/>
              </a:rPr>
              <a:t>Conclusion And Future Work</a:t>
            </a:r>
            <a:endParaRPr b="1" i="0" sz="4800" u="none" cap="none" strike="noStrike">
              <a:solidFill>
                <a:schemeClr val="lt1"/>
              </a:solidFill>
              <a:latin typeface="Raleway"/>
              <a:ea typeface="Raleway"/>
              <a:cs typeface="Raleway"/>
              <a:sym typeface="Raleway"/>
            </a:endParaRPr>
          </a:p>
        </p:txBody>
      </p:sp>
      <p:sp>
        <p:nvSpPr>
          <p:cNvPr id="162" name="Shape 162"/>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Shape 163"/>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Shape 164"/>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Shape 165"/>
          <p:cNvSpPr txBox="1"/>
          <p:nvPr>
            <p:ph type="title"/>
          </p:nvPr>
        </p:nvSpPr>
        <p:spPr>
          <a:xfrm>
            <a:off x="6125275" y="2061900"/>
            <a:ext cx="2481600" cy="20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1400" u="none" cap="none" strike="noStrike">
                <a:solidFill>
                  <a:schemeClr val="lt1"/>
                </a:solidFill>
                <a:latin typeface="Raleway"/>
                <a:ea typeface="Raleway"/>
                <a:cs typeface="Raleway"/>
                <a:sym typeface="Raleway"/>
              </a:rPr>
              <a:t>The other future enhancement that can be incorporated in the work is to use a dictionary of words to correct the output.</a:t>
            </a:r>
            <a:endParaRPr b="1" i="0" sz="1400" u="none" cap="none" strike="noStrike">
              <a:solidFill>
                <a:schemeClr val="lt1"/>
              </a:solidFill>
              <a:latin typeface="Raleway"/>
              <a:ea typeface="Raleway"/>
              <a:cs typeface="Raleway"/>
              <a:sym typeface="Raleway"/>
            </a:endParaRPr>
          </a:p>
          <a:p>
            <a:pPr indent="0" lvl="0" marL="0" marR="0" rtl="0" algn="l">
              <a:lnSpc>
                <a:spcPct val="100000"/>
              </a:lnSpc>
              <a:spcBef>
                <a:spcPts val="1200"/>
              </a:spcBef>
              <a:spcAft>
                <a:spcPts val="1200"/>
              </a:spcAft>
              <a:buClr>
                <a:schemeClr val="lt1"/>
              </a:buClr>
              <a:buSzPts val="4800"/>
              <a:buFont typeface="Raleway"/>
              <a:buNone/>
            </a:pPr>
            <a:r>
              <a:t/>
            </a:r>
            <a:endParaRPr b="1" i="0" sz="1400" u="none" cap="none" strike="noStrike">
              <a:solidFill>
                <a:schemeClr val="lt1"/>
              </a:solidFill>
              <a:latin typeface="Raleway"/>
              <a:ea typeface="Raleway"/>
              <a:cs typeface="Raleway"/>
              <a:sym typeface="Raleway"/>
            </a:endParaRPr>
          </a:p>
        </p:txBody>
      </p:sp>
      <p:sp>
        <p:nvSpPr>
          <p:cNvPr id="166" name="Shape 166"/>
          <p:cNvSpPr txBox="1"/>
          <p:nvPr>
            <p:ph type="title"/>
          </p:nvPr>
        </p:nvSpPr>
        <p:spPr>
          <a:xfrm>
            <a:off x="447975" y="2061900"/>
            <a:ext cx="2481600" cy="20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1400" u="none" cap="none" strike="noStrike">
                <a:solidFill>
                  <a:schemeClr val="lt1"/>
                </a:solidFill>
                <a:latin typeface="Raleway"/>
                <a:ea typeface="Raleway"/>
                <a:cs typeface="Raleway"/>
                <a:sym typeface="Raleway"/>
              </a:rPr>
              <a:t>The character segmentation method can be improved to handle larger variety of touching characters that occur often in images obtained from inferior-quality documents.</a:t>
            </a:r>
            <a:endParaRPr b="1" i="0" sz="1400" u="none" cap="none" strike="noStrike">
              <a:solidFill>
                <a:schemeClr val="lt1"/>
              </a:solidFill>
              <a:latin typeface="Raleway"/>
              <a:ea typeface="Raleway"/>
              <a:cs typeface="Raleway"/>
              <a:sym typeface="Raleway"/>
            </a:endParaRPr>
          </a:p>
          <a:p>
            <a:pPr indent="0" lvl="0" marL="0" marR="0" rtl="0" algn="l">
              <a:lnSpc>
                <a:spcPct val="100000"/>
              </a:lnSpc>
              <a:spcBef>
                <a:spcPts val="1200"/>
              </a:spcBef>
              <a:spcAft>
                <a:spcPts val="1200"/>
              </a:spcAft>
              <a:buClr>
                <a:schemeClr val="lt1"/>
              </a:buClr>
              <a:buSzPts val="4800"/>
              <a:buFont typeface="Raleway"/>
              <a:buNone/>
            </a:pPr>
            <a:r>
              <a:t/>
            </a:r>
            <a:endParaRPr b="1" i="0" sz="2100" u="none" cap="none" strike="noStrike">
              <a:solidFill>
                <a:schemeClr val="lt1"/>
              </a:solidFill>
              <a:latin typeface="Raleway"/>
              <a:ea typeface="Raleway"/>
              <a:cs typeface="Raleway"/>
              <a:sym typeface="Raleway"/>
            </a:endParaRPr>
          </a:p>
        </p:txBody>
      </p:sp>
      <p:sp>
        <p:nvSpPr>
          <p:cNvPr id="167" name="Shape 167"/>
          <p:cNvSpPr txBox="1"/>
          <p:nvPr>
            <p:ph type="title"/>
          </p:nvPr>
        </p:nvSpPr>
        <p:spPr>
          <a:xfrm>
            <a:off x="3286625" y="2061900"/>
            <a:ext cx="2481600" cy="20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1400" u="none" cap="none" strike="noStrike">
                <a:solidFill>
                  <a:schemeClr val="lt1"/>
                </a:solidFill>
                <a:latin typeface="Raleway"/>
                <a:ea typeface="Raleway"/>
                <a:cs typeface="Raleway"/>
                <a:sym typeface="Raleway"/>
              </a:rPr>
              <a:t>Additional work can also be completed in order to improve the outcomes and solve the problems that were confronted with by the training of a bigger set of images.</a:t>
            </a:r>
            <a:endParaRPr b="1" i="0" sz="1400" u="none" cap="none" strike="noStrike">
              <a:solidFill>
                <a:schemeClr val="lt1"/>
              </a:solidFill>
              <a:latin typeface="Raleway"/>
              <a:ea typeface="Raleway"/>
              <a:cs typeface="Raleway"/>
              <a:sym typeface="Raleway"/>
            </a:endParaRPr>
          </a:p>
          <a:p>
            <a:pPr indent="0" lvl="0" marL="0" marR="0" rtl="0" algn="l">
              <a:lnSpc>
                <a:spcPct val="100000"/>
              </a:lnSpc>
              <a:spcBef>
                <a:spcPts val="1200"/>
              </a:spcBef>
              <a:spcAft>
                <a:spcPts val="1200"/>
              </a:spcAft>
              <a:buClr>
                <a:schemeClr val="lt1"/>
              </a:buClr>
              <a:buSzPts val="4800"/>
              <a:buFont typeface="Raleway"/>
              <a:buNone/>
            </a:pPr>
            <a:r>
              <a:t/>
            </a:r>
            <a:endParaRPr b="1" i="0" sz="2100" u="none" cap="none" strike="noStrike">
              <a:solidFill>
                <a:schemeClr val="lt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152400" y="152400"/>
            <a:ext cx="8862928"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256200" y="327000"/>
            <a:ext cx="8631600" cy="448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800"/>
              <a:buFont typeface="Raleway"/>
              <a:buNone/>
            </a:pPr>
            <a:r>
              <a:rPr b="1" i="0" lang="en" sz="4400" u="none" cap="none" strike="noStrike">
                <a:solidFill>
                  <a:schemeClr val="lt1"/>
                </a:solidFill>
                <a:latin typeface="Raleway"/>
                <a:ea typeface="Raleway"/>
                <a:cs typeface="Raleway"/>
                <a:sym typeface="Raleway"/>
              </a:rPr>
              <a:t> </a:t>
            </a:r>
            <a:r>
              <a:rPr b="1" i="0" lang="en" sz="4400" u="none" cap="none" strike="noStrike">
                <a:solidFill>
                  <a:srgbClr val="FF9900"/>
                </a:solidFill>
                <a:latin typeface="Raleway"/>
                <a:ea typeface="Raleway"/>
                <a:cs typeface="Raleway"/>
                <a:sym typeface="Raleway"/>
              </a:rPr>
              <a:t>OBJECTIVE</a:t>
            </a:r>
            <a:endParaRPr b="1" i="0" sz="4400" u="none" cap="none" strike="noStrike">
              <a:solidFill>
                <a:srgbClr val="FF9900"/>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4400" u="none" cap="none" strike="noStrike">
                <a:solidFill>
                  <a:schemeClr val="lt1"/>
                </a:solidFill>
                <a:latin typeface="Raleway"/>
                <a:ea typeface="Raleway"/>
                <a:cs typeface="Raleway"/>
                <a:sym typeface="Raleway"/>
              </a:rPr>
              <a:t>Converting the image of a machine printed Hindi document into a editable format.</a:t>
            </a:r>
            <a:endParaRPr b="1" i="0" sz="4400" u="none" cap="none" strike="noStrike">
              <a:solidFill>
                <a:schemeClr val="accent5"/>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2" name="Shape 82"/>
        <p:cNvGrpSpPr/>
        <p:nvPr/>
      </p:nvGrpSpPr>
      <p:grpSpPr>
        <a:xfrm>
          <a:off x="0" y="0"/>
          <a:ext cx="0" cy="0"/>
          <a:chOff x="0" y="0"/>
          <a:chExt cx="0" cy="0"/>
        </a:xfrm>
      </p:grpSpPr>
      <p:pic>
        <p:nvPicPr>
          <p:cNvPr id="83" name="Shape 83"/>
          <p:cNvPicPr preferRelativeResize="0"/>
          <p:nvPr/>
        </p:nvPicPr>
        <p:blipFill rotWithShape="1">
          <a:blip r:embed="rId3">
            <a:alphaModFix/>
          </a:blip>
          <a:srcRect b="0" l="0" r="0" t="0"/>
          <a:stretch/>
        </p:blipFill>
        <p:spPr>
          <a:xfrm>
            <a:off x="2444700" y="162737"/>
            <a:ext cx="4254609" cy="4818038"/>
          </a:xfrm>
          <a:prstGeom prst="rect">
            <a:avLst/>
          </a:prstGeom>
          <a:noFill/>
          <a:ln>
            <a:noFill/>
          </a:ln>
        </p:spPr>
      </p:pic>
      <p:pic>
        <p:nvPicPr>
          <p:cNvPr descr="Piece of duct tape sticking a note to the slide" id="84" name="Shape 84"/>
          <p:cNvPicPr preferRelativeResize="0"/>
          <p:nvPr/>
        </p:nvPicPr>
        <p:blipFill rotWithShape="1">
          <a:blip r:embed="rId4">
            <a:alphaModFix/>
          </a:blip>
          <a:srcRect b="10011" l="9243" r="2118" t="5926"/>
          <a:stretch/>
        </p:blipFill>
        <p:spPr>
          <a:xfrm rot="154828">
            <a:off x="3536000" y="147301"/>
            <a:ext cx="2072000" cy="736050"/>
          </a:xfrm>
          <a:prstGeom prst="rect">
            <a:avLst/>
          </a:prstGeom>
          <a:noFill/>
          <a:ln>
            <a:noFill/>
          </a:ln>
        </p:spPr>
      </p:pic>
      <p:sp>
        <p:nvSpPr>
          <p:cNvPr id="85" name="Shape 8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leway"/>
                <a:ea typeface="Raleway"/>
                <a:cs typeface="Raleway"/>
                <a:sym typeface="Raleway"/>
              </a:rPr>
              <a:t>Intro</a:t>
            </a:r>
            <a:endParaRPr b="1" i="0" sz="3000" u="none" cap="none" strike="noStrike">
              <a:solidFill>
                <a:schemeClr val="lt2"/>
              </a:solidFill>
              <a:latin typeface="Raleway"/>
              <a:ea typeface="Raleway"/>
              <a:cs typeface="Raleway"/>
              <a:sym typeface="Raleway"/>
            </a:endParaRPr>
          </a:p>
        </p:txBody>
      </p:sp>
      <p:sp>
        <p:nvSpPr>
          <p:cNvPr id="86" name="Shape 86"/>
          <p:cNvSpPr txBox="1"/>
          <p:nvPr>
            <p:ph idx="4294967295" type="body"/>
          </p:nvPr>
        </p:nvSpPr>
        <p:spPr>
          <a:xfrm>
            <a:off x="2855550" y="1377480"/>
            <a:ext cx="3432900" cy="3327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2"/>
              </a:buClr>
              <a:buSzPts val="1800"/>
              <a:buFont typeface="Lato"/>
              <a:buNone/>
            </a:pPr>
            <a:r>
              <a:rPr b="0" i="0" lang="en" sz="1400" u="none" cap="none" strike="noStrike">
                <a:solidFill>
                  <a:srgbClr val="000000"/>
                </a:solidFill>
                <a:latin typeface="Nunito"/>
                <a:ea typeface="Nunito"/>
                <a:cs typeface="Nunito"/>
                <a:sym typeface="Nunito"/>
              </a:rPr>
              <a:t>In today’s age of Artificial Intelligence, one of the biggest challenges in it is to identify documents in both printed as well as hand-written formats. </a:t>
            </a:r>
            <a:endParaRPr b="0" i="0" sz="1400" u="none" cap="none" strike="noStrike">
              <a:solidFill>
                <a:srgbClr val="000000"/>
              </a:solidFill>
              <a:latin typeface="Nunito"/>
              <a:ea typeface="Nunito"/>
              <a:cs typeface="Nunito"/>
              <a:sym typeface="Nunito"/>
            </a:endParaRPr>
          </a:p>
          <a:p>
            <a:pPr indent="0" lvl="0" marL="0" marR="0" rtl="0" algn="l">
              <a:lnSpc>
                <a:spcPct val="90000"/>
              </a:lnSpc>
              <a:spcBef>
                <a:spcPts val="0"/>
              </a:spcBef>
              <a:spcAft>
                <a:spcPts val="0"/>
              </a:spcAft>
              <a:buClr>
                <a:schemeClr val="dk2"/>
              </a:buClr>
              <a:buSzPts val="1800"/>
              <a:buFont typeface="Lato"/>
              <a:buNone/>
            </a:pPr>
            <a:r>
              <a:t/>
            </a:r>
            <a:endParaRPr b="0" i="0" sz="1400" u="none" cap="none" strike="noStrike">
              <a:solidFill>
                <a:srgbClr val="000000"/>
              </a:solidFill>
              <a:latin typeface="Nunito"/>
              <a:ea typeface="Nunito"/>
              <a:cs typeface="Nunito"/>
              <a:sym typeface="Nunito"/>
            </a:endParaRPr>
          </a:p>
          <a:p>
            <a:pPr indent="-317500" lvl="0" marL="457200" marR="0" rtl="0" algn="l">
              <a:lnSpc>
                <a:spcPct val="115000"/>
              </a:lnSpc>
              <a:spcBef>
                <a:spcPts val="0"/>
              </a:spcBef>
              <a:spcAft>
                <a:spcPts val="0"/>
              </a:spcAft>
              <a:buClr>
                <a:schemeClr val="dk1"/>
              </a:buClr>
              <a:buSzPts val="1400"/>
              <a:buFont typeface="Raleway"/>
              <a:buChar char="➔"/>
            </a:pPr>
            <a:r>
              <a:rPr b="1" i="0" lang="en" sz="1400" u="none" cap="none" strike="noStrike">
                <a:solidFill>
                  <a:schemeClr val="dk1"/>
                </a:solidFill>
                <a:latin typeface="Raleway"/>
                <a:ea typeface="Raleway"/>
                <a:cs typeface="Raleway"/>
                <a:sym typeface="Raleway"/>
              </a:rPr>
              <a:t>Unexpected</a:t>
            </a:r>
            <a:br>
              <a:rPr b="0" i="0" lang="en" sz="1400" u="none" cap="none" strike="noStrike">
                <a:solidFill>
                  <a:schemeClr val="dk2"/>
                </a:solidFill>
                <a:latin typeface="Raleway"/>
                <a:ea typeface="Raleway"/>
                <a:cs typeface="Raleway"/>
                <a:sym typeface="Raleway"/>
              </a:rPr>
            </a:br>
            <a:r>
              <a:rPr b="0" i="0" lang="en" sz="1200" u="none" cap="none" strike="noStrike">
                <a:solidFill>
                  <a:schemeClr val="dk2"/>
                </a:solidFill>
                <a:latin typeface="Raleway"/>
                <a:ea typeface="Raleway"/>
                <a:cs typeface="Raleway"/>
                <a:sym typeface="Raleway"/>
              </a:rPr>
              <a:t>This project holds great significance since it aims to assist in easing the conversion from physical to electronic type.</a:t>
            </a:r>
            <a:endParaRPr b="0" i="0" sz="1200" u="none" cap="none" strike="noStrike">
              <a:solidFill>
                <a:schemeClr val="dk2"/>
              </a:solidFill>
              <a:latin typeface="Raleway"/>
              <a:ea typeface="Raleway"/>
              <a:cs typeface="Raleway"/>
              <a:sym typeface="Raleway"/>
            </a:endParaRPr>
          </a:p>
          <a:p>
            <a:pPr indent="-317500" lvl="0" marL="457200" marR="0" rtl="0" algn="l">
              <a:lnSpc>
                <a:spcPct val="115000"/>
              </a:lnSpc>
              <a:spcBef>
                <a:spcPts val="1000"/>
              </a:spcBef>
              <a:spcAft>
                <a:spcPts val="1000"/>
              </a:spcAft>
              <a:buClr>
                <a:schemeClr val="dk1"/>
              </a:buClr>
              <a:buSzPts val="1400"/>
              <a:buFont typeface="Raleway"/>
              <a:buChar char="➔"/>
            </a:pPr>
            <a:r>
              <a:rPr b="1" i="0" lang="en" sz="1400" u="none" cap="none" strike="noStrike">
                <a:solidFill>
                  <a:schemeClr val="dk1"/>
                </a:solidFill>
                <a:latin typeface="Raleway"/>
                <a:ea typeface="Raleway"/>
                <a:cs typeface="Raleway"/>
                <a:sym typeface="Raleway"/>
              </a:rPr>
              <a:t>Emotional</a:t>
            </a:r>
            <a:br>
              <a:rPr b="0" i="0" lang="en" sz="1400" u="none" cap="none" strike="noStrike">
                <a:solidFill>
                  <a:schemeClr val="dk2"/>
                </a:solidFill>
                <a:latin typeface="Raleway"/>
                <a:ea typeface="Raleway"/>
                <a:cs typeface="Raleway"/>
                <a:sym typeface="Raleway"/>
              </a:rPr>
            </a:br>
            <a:r>
              <a:rPr b="0" i="0" lang="en" sz="1200" u="none" cap="none" strike="noStrike">
                <a:solidFill>
                  <a:srgbClr val="000000"/>
                </a:solidFill>
                <a:latin typeface="Nunito"/>
                <a:ea typeface="Nunito"/>
                <a:cs typeface="Nunito"/>
                <a:sym typeface="Nunito"/>
              </a:rPr>
              <a:t>This data can be used anywhere, in any field, like database, data analysis, etc.</a:t>
            </a:r>
            <a:endParaRPr b="0" i="0" sz="1200" u="none" cap="none" strike="noStrike">
              <a:solidFill>
                <a:srgbClr val="000000"/>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283100" y="635950"/>
            <a:ext cx="8622300" cy="408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800"/>
              <a:buFont typeface="Raleway"/>
              <a:buNone/>
            </a:pPr>
            <a:r>
              <a:rPr b="1" i="0" lang="en" sz="4800" u="none" cap="none" strike="noStrike">
                <a:solidFill>
                  <a:schemeClr val="accent5"/>
                </a:solidFill>
                <a:latin typeface="Raleway"/>
                <a:ea typeface="Raleway"/>
                <a:cs typeface="Raleway"/>
                <a:sym typeface="Raleway"/>
              </a:rPr>
              <a:t>Key Innovation</a:t>
            </a:r>
            <a:endParaRPr b="1" i="0" sz="4800" u="none" cap="none" strike="noStrike">
              <a:solidFill>
                <a:schemeClr val="accent5"/>
              </a:solidFill>
              <a:latin typeface="Raleway"/>
              <a:ea typeface="Raleway"/>
              <a:cs typeface="Raleway"/>
              <a:sym typeface="Raleway"/>
            </a:endParaRPr>
          </a:p>
          <a:p>
            <a:pPr indent="0" lvl="0" marL="0" marR="0" rtl="0" algn="l">
              <a:lnSpc>
                <a:spcPct val="100000"/>
              </a:lnSpc>
              <a:spcBef>
                <a:spcPts val="1000"/>
              </a:spcBef>
              <a:spcAft>
                <a:spcPts val="0"/>
              </a:spcAft>
              <a:buClr>
                <a:schemeClr val="lt1"/>
              </a:buClr>
              <a:buSzPts val="4800"/>
              <a:buFont typeface="Raleway"/>
              <a:buNone/>
            </a:pPr>
            <a:r>
              <a:rPr b="1" i="0" lang="en" sz="2400" u="none" cap="none" strike="noStrike">
                <a:solidFill>
                  <a:schemeClr val="lt1"/>
                </a:solidFill>
                <a:latin typeface="Raleway"/>
                <a:ea typeface="Raleway"/>
                <a:cs typeface="Raleway"/>
                <a:sym typeface="Raleway"/>
              </a:rPr>
              <a:t>As we know that recognition of character is not an easy task. Due to various font sizes and writing style it is difficult to recognize the character. Also in Devnagari script, many characters have similar shape, which creates trouble in recognition.</a:t>
            </a:r>
            <a:endParaRPr b="1" i="0" sz="2400" u="none" cap="none" strike="noStrike">
              <a:solidFill>
                <a:schemeClr val="lt1"/>
              </a:solidFill>
              <a:latin typeface="Raleway"/>
              <a:ea typeface="Raleway"/>
              <a:cs typeface="Raleway"/>
              <a:sym typeface="Raleway"/>
            </a:endParaRPr>
          </a:p>
          <a:p>
            <a:pPr indent="0" lvl="0" marL="0" marR="0" rtl="0" algn="l">
              <a:lnSpc>
                <a:spcPct val="100000"/>
              </a:lnSpc>
              <a:spcBef>
                <a:spcPts val="1000"/>
              </a:spcBef>
              <a:spcAft>
                <a:spcPts val="0"/>
              </a:spcAft>
              <a:buClr>
                <a:schemeClr val="lt1"/>
              </a:buClr>
              <a:buSzPts val="4800"/>
              <a:buFont typeface="Raleway"/>
              <a:buNone/>
            </a:pPr>
            <a:r>
              <a:rPr b="1" i="0" lang="en" sz="2400" u="none" cap="none" strike="noStrike">
                <a:solidFill>
                  <a:schemeClr val="lt1"/>
                </a:solidFill>
                <a:latin typeface="Raleway"/>
                <a:ea typeface="Raleway"/>
                <a:cs typeface="Raleway"/>
                <a:sym typeface="Raleway"/>
              </a:rPr>
              <a:t>In Hindi a large number of characters can be formed using existing characters and thus increasing the difficult several folds.</a:t>
            </a:r>
            <a:endParaRPr b="1" i="0" sz="2400" u="none" cap="none" strike="noStrike">
              <a:solidFill>
                <a:schemeClr val="lt1"/>
              </a:solidFill>
              <a:latin typeface="Raleway"/>
              <a:ea typeface="Raleway"/>
              <a:cs typeface="Raleway"/>
              <a:sym typeface="Raleway"/>
            </a:endParaRPr>
          </a:p>
          <a:p>
            <a:pPr indent="0" lvl="0" marL="0" marR="0" rtl="0" algn="l">
              <a:lnSpc>
                <a:spcPct val="100000"/>
              </a:lnSpc>
              <a:spcBef>
                <a:spcPts val="1000"/>
              </a:spcBef>
              <a:spcAft>
                <a:spcPts val="0"/>
              </a:spcAft>
              <a:buClr>
                <a:schemeClr val="dk2"/>
              </a:buClr>
              <a:buSzPts val="1100"/>
              <a:buFont typeface="Arial"/>
              <a:buNone/>
            </a:pPr>
            <a:r>
              <a:t/>
            </a:r>
            <a:endParaRPr b="1" i="0" sz="2400" u="none" cap="none" strike="noStrike">
              <a:solidFill>
                <a:schemeClr val="lt1"/>
              </a:solidFill>
              <a:latin typeface="Raleway"/>
              <a:ea typeface="Raleway"/>
              <a:cs typeface="Raleway"/>
              <a:sym typeface="Raleway"/>
            </a:endParaRPr>
          </a:p>
          <a:p>
            <a:pPr indent="0" lvl="0" marL="0" marR="0" rtl="0" algn="l">
              <a:lnSpc>
                <a:spcPct val="100000"/>
              </a:lnSpc>
              <a:spcBef>
                <a:spcPts val="1000"/>
              </a:spcBef>
              <a:spcAft>
                <a:spcPts val="1000"/>
              </a:spcAft>
              <a:buClr>
                <a:schemeClr val="lt1"/>
              </a:buClr>
              <a:buSzPts val="4800"/>
              <a:buFont typeface="Raleway"/>
              <a:buNone/>
            </a:pPr>
            <a:r>
              <a:t/>
            </a:r>
            <a:endParaRPr b="1" i="0" sz="3000" u="none" cap="none" strike="noStrike">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Shape 96"/>
          <p:cNvPicPr preferRelativeResize="0"/>
          <p:nvPr/>
        </p:nvPicPr>
        <p:blipFill rotWithShape="1">
          <a:blip r:embed="rId3">
            <a:alphaModFix/>
          </a:blip>
          <a:srcRect b="0" l="0" r="0" t="0"/>
          <a:stretch/>
        </p:blipFill>
        <p:spPr>
          <a:xfrm>
            <a:off x="152400" y="1219200"/>
            <a:ext cx="4143850" cy="2299075"/>
          </a:xfrm>
          <a:prstGeom prst="rect">
            <a:avLst/>
          </a:prstGeom>
          <a:noFill/>
          <a:ln>
            <a:noFill/>
          </a:ln>
        </p:spPr>
      </p:pic>
      <p:pic>
        <p:nvPicPr>
          <p:cNvPr id="97" name="Shape 97"/>
          <p:cNvPicPr preferRelativeResize="0"/>
          <p:nvPr/>
        </p:nvPicPr>
        <p:blipFill rotWithShape="1">
          <a:blip r:embed="rId4">
            <a:alphaModFix/>
          </a:blip>
          <a:srcRect b="0" l="0" r="0" t="0"/>
          <a:stretch/>
        </p:blipFill>
        <p:spPr>
          <a:xfrm>
            <a:off x="5159575" y="1071725"/>
            <a:ext cx="3619500" cy="1905000"/>
          </a:xfrm>
          <a:prstGeom prst="rect">
            <a:avLst/>
          </a:prstGeom>
          <a:noFill/>
          <a:ln>
            <a:noFill/>
          </a:ln>
        </p:spPr>
      </p:pic>
      <p:sp>
        <p:nvSpPr>
          <p:cNvPr id="98" name="Shape 98"/>
          <p:cNvSpPr txBox="1"/>
          <p:nvPr/>
        </p:nvSpPr>
        <p:spPr>
          <a:xfrm>
            <a:off x="4804900" y="3272725"/>
            <a:ext cx="4069500" cy="95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0" i="0" lang="en" sz="1800" u="none" cap="none" strike="noStrike">
                <a:solidFill>
                  <a:schemeClr val="lt1"/>
                </a:solidFill>
                <a:latin typeface="Arial"/>
                <a:ea typeface="Arial"/>
                <a:cs typeface="Arial"/>
                <a:sym typeface="Arial"/>
              </a:rPr>
              <a:t>Also unlike alphabets in English, Hindi characters consists of three different layers as listed above.</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283100" y="122575"/>
            <a:ext cx="8444100" cy="442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800"/>
              <a:buFont typeface="Raleway"/>
              <a:buNone/>
            </a:pPr>
            <a:r>
              <a:rPr b="1" i="0" lang="en" sz="4800" u="none" cap="none" strike="noStrike">
                <a:solidFill>
                  <a:srgbClr val="FF9900"/>
                </a:solidFill>
                <a:latin typeface="Raleway"/>
                <a:ea typeface="Raleway"/>
                <a:cs typeface="Raleway"/>
                <a:sym typeface="Raleway"/>
              </a:rPr>
              <a:t>Process</a:t>
            </a:r>
            <a:endParaRPr b="1" i="0" sz="4800" u="none" cap="none" strike="noStrike">
              <a:solidFill>
                <a:srgbClr val="FF9900"/>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3000" u="none" cap="none" strike="noStrike">
                <a:solidFill>
                  <a:schemeClr val="lt1"/>
                </a:solidFill>
                <a:latin typeface="Raleway"/>
                <a:ea typeface="Raleway"/>
                <a:cs typeface="Raleway"/>
                <a:sym typeface="Raleway"/>
              </a:rPr>
              <a:t>The main steps involved in Character Recognition are as follows :</a:t>
            </a:r>
            <a:endParaRPr b="1" i="0" sz="30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3000" u="none" cap="none" strike="noStrike">
              <a:solidFill>
                <a:schemeClr val="lt1"/>
              </a:solidFill>
              <a:latin typeface="Raleway"/>
              <a:ea typeface="Raleway"/>
              <a:cs typeface="Raleway"/>
              <a:sym typeface="Raleway"/>
            </a:endParaRPr>
          </a:p>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Text Digitization</a:t>
            </a:r>
            <a:endParaRPr b="1" i="0" sz="2400" u="none" cap="none" strike="noStrike">
              <a:solidFill>
                <a:schemeClr val="lt1"/>
              </a:solidFill>
              <a:latin typeface="Raleway"/>
              <a:ea typeface="Raleway"/>
              <a:cs typeface="Raleway"/>
              <a:sym typeface="Raleway"/>
            </a:endParaRPr>
          </a:p>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Gray Tone to Two Tone Conversion</a:t>
            </a:r>
            <a:endParaRPr b="1" i="0" sz="2400" u="none" cap="none" strike="noStrike">
              <a:solidFill>
                <a:schemeClr val="lt1"/>
              </a:solidFill>
              <a:latin typeface="Raleway"/>
              <a:ea typeface="Raleway"/>
              <a:cs typeface="Raleway"/>
              <a:sym typeface="Raleway"/>
            </a:endParaRPr>
          </a:p>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Noise clearing</a:t>
            </a:r>
            <a:endParaRPr b="1" i="0" sz="2400" u="none" cap="none" strike="noStrike">
              <a:solidFill>
                <a:schemeClr val="lt1"/>
              </a:solidFill>
              <a:latin typeface="Raleway"/>
              <a:ea typeface="Raleway"/>
              <a:cs typeface="Raleway"/>
              <a:sym typeface="Raleway"/>
            </a:endParaRPr>
          </a:p>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Text Block Identification</a:t>
            </a:r>
            <a:endParaRPr b="1" i="0" sz="2400" u="none" cap="none" strike="noStrike">
              <a:solidFill>
                <a:schemeClr val="lt1"/>
              </a:solidFill>
              <a:latin typeface="Raleway"/>
              <a:ea typeface="Raleway"/>
              <a:cs typeface="Raleway"/>
              <a:sym typeface="Raleway"/>
            </a:endParaRPr>
          </a:p>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Skew Correction</a:t>
            </a:r>
            <a:endParaRPr b="1" i="0" sz="2400" u="none" cap="none" strike="noStrike">
              <a:solidFill>
                <a:schemeClr val="lt1"/>
              </a:solidFill>
              <a:latin typeface="Raleway"/>
              <a:ea typeface="Raleway"/>
              <a:cs typeface="Raleway"/>
              <a:sym typeface="Raleway"/>
            </a:endParaRPr>
          </a:p>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Line and Word Detection</a:t>
            </a:r>
            <a:endParaRPr b="1" i="0" sz="24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3000" u="none" cap="none" strike="noStrike">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295349" y="810200"/>
            <a:ext cx="8775000" cy="38355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chemeClr val="lt1"/>
              </a:buClr>
              <a:buSzPts val="3000"/>
              <a:buFont typeface="Raleway"/>
              <a:buChar char="●"/>
            </a:pPr>
            <a:r>
              <a:rPr b="1" i="0" lang="en" sz="3000" u="none" cap="none" strike="noStrike">
                <a:solidFill>
                  <a:schemeClr val="lt1"/>
                </a:solidFill>
                <a:latin typeface="Raleway"/>
                <a:ea typeface="Raleway"/>
                <a:cs typeface="Raleway"/>
                <a:sym typeface="Raleway"/>
              </a:rPr>
              <a:t>Segmentation</a:t>
            </a:r>
            <a:endParaRPr b="1" i="0" sz="30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1800" u="none" cap="none" strike="noStrike">
                <a:solidFill>
                  <a:schemeClr val="lt1"/>
                </a:solidFill>
                <a:latin typeface="Raleway"/>
                <a:ea typeface="Raleway"/>
                <a:cs typeface="Raleway"/>
                <a:sym typeface="Raleway"/>
              </a:rPr>
              <a:t>Hindi words can further be splitted to individual character for classification and recognition by removing Shirorekha (header line). The Shirorekha is removed by applying line detection using </a:t>
            </a:r>
            <a:r>
              <a:rPr b="1" i="1" lang="en" sz="1800" u="none" cap="none" strike="noStrike">
                <a:solidFill>
                  <a:srgbClr val="00FFFF"/>
                </a:solidFill>
                <a:latin typeface="Raleway"/>
                <a:ea typeface="Raleway"/>
                <a:cs typeface="Raleway"/>
                <a:sym typeface="Raleway"/>
              </a:rPr>
              <a:t>Hough Transform method</a:t>
            </a:r>
            <a:r>
              <a:rPr b="0" i="0" lang="en" sz="1800" u="none" cap="none" strike="noStrike">
                <a:solidFill>
                  <a:srgbClr val="FFFFFF"/>
                </a:solidFill>
                <a:latin typeface="Raleway"/>
                <a:ea typeface="Raleway"/>
                <a:cs typeface="Raleway"/>
                <a:sym typeface="Raleway"/>
              </a:rPr>
              <a:t>.</a:t>
            </a:r>
            <a:r>
              <a:rPr b="1" i="0" lang="en" sz="1800" u="none" cap="none" strike="noStrike">
                <a:solidFill>
                  <a:schemeClr val="lt1"/>
                </a:solidFill>
                <a:latin typeface="Raleway"/>
                <a:ea typeface="Raleway"/>
                <a:cs typeface="Raleway"/>
                <a:sym typeface="Raleway"/>
              </a:rPr>
              <a:t>Various vowel modifiers can be separated for structural feature extractions.</a:t>
            </a:r>
            <a:endParaRPr b="1" i="0" sz="18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18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18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18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1800" u="none" cap="none" strike="noStrike">
              <a:solidFill>
                <a:schemeClr val="lt1"/>
              </a:solidFill>
              <a:latin typeface="Raleway"/>
              <a:ea typeface="Raleway"/>
              <a:cs typeface="Raleway"/>
              <a:sym typeface="Raleway"/>
            </a:endParaRPr>
          </a:p>
        </p:txBody>
      </p:sp>
      <p:pic>
        <p:nvPicPr>
          <p:cNvPr id="109" name="Shape 109"/>
          <p:cNvPicPr preferRelativeResize="0"/>
          <p:nvPr/>
        </p:nvPicPr>
        <p:blipFill rotWithShape="1">
          <a:blip r:embed="rId3">
            <a:alphaModFix/>
          </a:blip>
          <a:srcRect b="0" l="0" r="0" t="0"/>
          <a:stretch/>
        </p:blipFill>
        <p:spPr>
          <a:xfrm>
            <a:off x="1949825" y="2721126"/>
            <a:ext cx="5048250" cy="2017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283100" y="306425"/>
            <a:ext cx="8726100" cy="42411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chemeClr val="lt1"/>
              </a:buClr>
              <a:buSzPts val="3000"/>
              <a:buFont typeface="Raleway"/>
              <a:buChar char="●"/>
            </a:pPr>
            <a:r>
              <a:rPr b="1" i="0" lang="en" sz="3000" u="none" cap="none" strike="noStrike">
                <a:solidFill>
                  <a:schemeClr val="lt1"/>
                </a:solidFill>
                <a:latin typeface="Raleway"/>
                <a:ea typeface="Raleway"/>
                <a:cs typeface="Raleway"/>
                <a:sym typeface="Raleway"/>
              </a:rPr>
              <a:t>Feature Detection &amp; Classification</a:t>
            </a:r>
            <a:endParaRPr b="1" i="0" sz="30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24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2400" u="none" cap="none" strike="noStrike">
                <a:solidFill>
                  <a:schemeClr val="lt1"/>
                </a:solidFill>
                <a:latin typeface="Raleway"/>
                <a:ea typeface="Raleway"/>
                <a:cs typeface="Raleway"/>
                <a:sym typeface="Raleway"/>
              </a:rPr>
              <a:t>In this case, we will be going to apply the HOG image descriptor and a Linear Support Vector Machine (SVM) to learn the representation of characters.For this system, we</a:t>
            </a:r>
            <a:endParaRPr b="1" i="0" sz="24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2400" u="none" cap="none" strike="noStrike">
                <a:solidFill>
                  <a:schemeClr val="lt1"/>
                </a:solidFill>
                <a:latin typeface="Raleway"/>
                <a:ea typeface="Raleway"/>
                <a:cs typeface="Raleway"/>
                <a:sym typeface="Raleway"/>
              </a:rPr>
              <a:t>used python, openCV and sklearn to run classification and read the dataset.</a:t>
            </a:r>
            <a:endParaRPr b="1" i="0" sz="24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3000" u="none" cap="none" strike="noStrike">
              <a:solidFill>
                <a:schemeClr val="l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283100" y="416750"/>
            <a:ext cx="8664900" cy="452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800"/>
              <a:buFont typeface="Raleway"/>
              <a:buNone/>
            </a:pPr>
            <a:r>
              <a:rPr b="1" i="0" lang="en" sz="1600" u="none" cap="none" strike="noStrike">
                <a:solidFill>
                  <a:schemeClr val="lt1"/>
                </a:solidFill>
                <a:latin typeface="Raleway"/>
                <a:ea typeface="Raleway"/>
                <a:cs typeface="Raleway"/>
                <a:sym typeface="Raleway"/>
              </a:rPr>
              <a:t>In this classification, we will have two (2) file which is classify.py for classification and predict.py for testing the classification. In the generate Classifier.py we will perform three (3) step such as:</a:t>
            </a:r>
            <a:endParaRPr b="1" i="0" sz="16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1600" u="none" cap="none" strike="noStrike">
                <a:solidFill>
                  <a:schemeClr val="lt1"/>
                </a:solidFill>
                <a:latin typeface="Raleway"/>
                <a:ea typeface="Raleway"/>
                <a:cs typeface="Raleway"/>
                <a:sym typeface="Raleway"/>
              </a:rPr>
              <a:t>• Calculate the HOG features for each sample in the database.</a:t>
            </a:r>
            <a:endParaRPr b="1" i="0" sz="16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1600" u="none" cap="none" strike="noStrike">
                <a:solidFill>
                  <a:schemeClr val="lt1"/>
                </a:solidFill>
                <a:latin typeface="Raleway"/>
                <a:ea typeface="Raleway"/>
                <a:cs typeface="Raleway"/>
                <a:sym typeface="Raleway"/>
              </a:rPr>
              <a:t>• Train a multi-class linear SVM with the HOG features of each sample along with the corresponding label.</a:t>
            </a:r>
            <a:endParaRPr b="1" i="0" sz="16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1600" u="none" cap="none" strike="noStrike">
                <a:solidFill>
                  <a:schemeClr val="lt1"/>
                </a:solidFill>
                <a:latin typeface="Raleway"/>
                <a:ea typeface="Raleway"/>
                <a:cs typeface="Raleway"/>
                <a:sym typeface="Raleway"/>
              </a:rPr>
              <a:t>• Save classifier in a file.</a:t>
            </a:r>
            <a:endParaRPr b="1" i="0" sz="16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16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1600" u="none" cap="none" strike="noStrike">
                <a:solidFill>
                  <a:schemeClr val="lt1"/>
                </a:solidFill>
                <a:latin typeface="Raleway"/>
                <a:ea typeface="Raleway"/>
                <a:cs typeface="Raleway"/>
                <a:sym typeface="Raleway"/>
              </a:rPr>
              <a:t>Computing the HOG descriptor is handled by the hog method of the feature sub-</a:t>
            </a:r>
            <a:endParaRPr b="1" i="0" sz="16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1600" u="none" cap="none" strike="noStrike">
                <a:solidFill>
                  <a:schemeClr val="lt1"/>
                </a:solidFill>
                <a:latin typeface="Raleway"/>
                <a:ea typeface="Raleway"/>
                <a:cs typeface="Raleway"/>
                <a:sym typeface="Raleway"/>
              </a:rPr>
              <a:t>package of scikit-image. We pass in the number of orientations, pixels per cell, cells per block, and whether or not square-root transformation should be applied to the image prior to computing the HOG descriptor.</a:t>
            </a:r>
            <a:endParaRPr b="1" i="0" sz="16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16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rPr b="1" i="0" lang="en" sz="1600" u="none" cap="none" strike="noStrike">
                <a:solidFill>
                  <a:schemeClr val="lt1"/>
                </a:solidFill>
                <a:latin typeface="Raleway"/>
                <a:ea typeface="Raleway"/>
                <a:cs typeface="Raleway"/>
                <a:sym typeface="Raleway"/>
              </a:rPr>
              <a:t>Now to classify a test image, we compute the HOG feature vector of the thresholded ROI(Region of Interest) by calling the describe method of the HOG descriptor. The HOG feature vector is then fed into the Linear  SVC’s predict method which classifies which character the ROI is, based on the HOG feature vector.</a:t>
            </a:r>
            <a:endParaRPr b="1" i="0" sz="16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14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14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4800"/>
              <a:buFont typeface="Raleway"/>
              <a:buNone/>
            </a:pPr>
            <a:r>
              <a:t/>
            </a:r>
            <a:endParaRPr b="1" i="0" sz="1400" u="none" cap="none" strike="noStrike">
              <a:solidFill>
                <a:schemeClr val="lt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